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3"/>
  </p:sldMasterIdLst>
  <p:notesMasterIdLst>
    <p:notesMasterId r:id="rId22"/>
  </p:notesMasterIdLst>
  <p:sldIdLst>
    <p:sldId id="1485" r:id="rId4"/>
    <p:sldId id="1494" r:id="rId5"/>
    <p:sldId id="1500" r:id="rId6"/>
    <p:sldId id="1504" r:id="rId7"/>
    <p:sldId id="1512" r:id="rId8"/>
    <p:sldId id="1516" r:id="rId9"/>
    <p:sldId id="1513" r:id="rId10"/>
    <p:sldId id="1507" r:id="rId11"/>
    <p:sldId id="1498" r:id="rId12"/>
    <p:sldId id="1514" r:id="rId13"/>
    <p:sldId id="1515" r:id="rId14"/>
    <p:sldId id="1508" r:id="rId15"/>
    <p:sldId id="1509" r:id="rId16"/>
    <p:sldId id="1511" r:id="rId17"/>
    <p:sldId id="1510" r:id="rId18"/>
    <p:sldId id="1491" r:id="rId19"/>
    <p:sldId id="1493" r:id="rId20"/>
    <p:sldId id="1458"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C24"/>
    <a:srgbClr val="0020A5"/>
    <a:srgbClr val="EB8326"/>
    <a:srgbClr val="E98827"/>
    <a:srgbClr val="E7932D"/>
    <a:srgbClr val="E59930"/>
    <a:srgbClr val="E39F33"/>
    <a:srgbClr val="ED7E24"/>
    <a:srgbClr val="000000"/>
    <a:srgbClr val="EA84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9C7B5B-67B4-357B-58FB-9852116A49B6}" v="211" dt="2024-09-06T18:42:45.669"/>
    <p1510:client id="{57E1E3A4-2802-9003-3BFE-1FCA59E00313}" v="16" dt="2024-09-06T15:50:42.340"/>
    <p1510:client id="{728AEE57-978F-4B3C-A72F-A4354305CC6E}" v="2360" dt="2024-09-06T18:39:28.706"/>
    <p1510:client id="{C3167B8F-7D0A-2839-A5E9-E84D03535CCE}" v="84" dt="2024-09-06T18:05:39.896"/>
    <p1510:client id="{FCCDBEFB-AF78-3E60-3098-8E020D986465}" v="7" dt="2024-09-06T15:33:14.9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ilipp, Oliver J." userId="S::ophilipp@ufl.edu::6b603452-2c87-4694-ad62-7ae25660ce60" providerId="AD" clId="Web-{AA06AC35-C91E-CF80-2B16-DD52C5D5B9BC}"/>
    <pc:docChg chg="addSld delSld modSld">
      <pc:chgData name="Philipp, Oliver J." userId="S::ophilipp@ufl.edu::6b603452-2c87-4694-ad62-7ae25660ce60" providerId="AD" clId="Web-{AA06AC35-C91E-CF80-2B16-DD52C5D5B9BC}" dt="2024-09-03T19:12:21.187" v="55" actId="1076"/>
      <pc:docMkLst>
        <pc:docMk/>
      </pc:docMkLst>
      <pc:sldChg chg="modSp">
        <pc:chgData name="Philipp, Oliver J." userId="S::ophilipp@ufl.edu::6b603452-2c87-4694-ad62-7ae25660ce60" providerId="AD" clId="Web-{AA06AC35-C91E-CF80-2B16-DD52C5D5B9BC}" dt="2024-09-03T17:34:17.732" v="8" actId="20577"/>
        <pc:sldMkLst>
          <pc:docMk/>
          <pc:sldMk cId="1364163876" sldId="1491"/>
        </pc:sldMkLst>
        <pc:spChg chg="mod">
          <ac:chgData name="Philipp, Oliver J." userId="S::ophilipp@ufl.edu::6b603452-2c87-4694-ad62-7ae25660ce60" providerId="AD" clId="Web-{AA06AC35-C91E-CF80-2B16-DD52C5D5B9BC}" dt="2024-09-03T17:34:17.732" v="8" actId="20577"/>
          <ac:spMkLst>
            <pc:docMk/>
            <pc:sldMk cId="1364163876" sldId="1491"/>
            <ac:spMk id="8" creationId="{598C45DC-6442-2013-39F8-5A5CFDB52040}"/>
          </ac:spMkLst>
        </pc:spChg>
      </pc:sldChg>
      <pc:sldChg chg="addSp modSp">
        <pc:chgData name="Philipp, Oliver J." userId="S::ophilipp@ufl.edu::6b603452-2c87-4694-ad62-7ae25660ce60" providerId="AD" clId="Web-{AA06AC35-C91E-CF80-2B16-DD52C5D5B9BC}" dt="2024-09-03T18:47:23.949" v="39" actId="1076"/>
        <pc:sldMkLst>
          <pc:docMk/>
          <pc:sldMk cId="2659456714" sldId="1508"/>
        </pc:sldMkLst>
        <pc:picChg chg="add mod">
          <ac:chgData name="Philipp, Oliver J." userId="S::ophilipp@ufl.edu::6b603452-2c87-4694-ad62-7ae25660ce60" providerId="AD" clId="Web-{AA06AC35-C91E-CF80-2B16-DD52C5D5B9BC}" dt="2024-09-03T18:47:23.949" v="39" actId="1076"/>
          <ac:picMkLst>
            <pc:docMk/>
            <pc:sldMk cId="2659456714" sldId="1508"/>
            <ac:picMk id="2" creationId="{F600BD15-3DFE-8052-DEB8-4067648D0E9D}"/>
          </ac:picMkLst>
        </pc:picChg>
      </pc:sldChg>
      <pc:sldChg chg="modSp add replId">
        <pc:chgData name="Philipp, Oliver J." userId="S::ophilipp@ufl.edu::6b603452-2c87-4694-ad62-7ae25660ce60" providerId="AD" clId="Web-{AA06AC35-C91E-CF80-2B16-DD52C5D5B9BC}" dt="2024-09-03T17:35:08.250" v="34" actId="20577"/>
        <pc:sldMkLst>
          <pc:docMk/>
          <pc:sldMk cId="1831292513" sldId="1510"/>
        </pc:sldMkLst>
        <pc:spChg chg="mod">
          <ac:chgData name="Philipp, Oliver J." userId="S::ophilipp@ufl.edu::6b603452-2c87-4694-ad62-7ae25660ce60" providerId="AD" clId="Web-{AA06AC35-C91E-CF80-2B16-DD52C5D5B9BC}" dt="2024-09-03T17:35:08.250" v="34" actId="20577"/>
          <ac:spMkLst>
            <pc:docMk/>
            <pc:sldMk cId="1831292513" sldId="1510"/>
            <ac:spMk id="5" creationId="{6C9833DE-8E79-7D37-16FD-432B0A784CEF}"/>
          </ac:spMkLst>
        </pc:spChg>
      </pc:sldChg>
      <pc:sldChg chg="del">
        <pc:chgData name="Philipp, Oliver J." userId="S::ophilipp@ufl.edu::6b603452-2c87-4694-ad62-7ae25660ce60" providerId="AD" clId="Web-{AA06AC35-C91E-CF80-2B16-DD52C5D5B9BC}" dt="2024-09-03T17:34:06.216" v="0"/>
        <pc:sldMkLst>
          <pc:docMk/>
          <pc:sldMk cId="4191596402" sldId="1510"/>
        </pc:sldMkLst>
      </pc:sldChg>
      <pc:sldChg chg="addSp delSp modSp add replId">
        <pc:chgData name="Philipp, Oliver J." userId="S::ophilipp@ufl.edu::6b603452-2c87-4694-ad62-7ae25660ce60" providerId="AD" clId="Web-{AA06AC35-C91E-CF80-2B16-DD52C5D5B9BC}" dt="2024-09-03T19:12:21.187" v="55" actId="1076"/>
        <pc:sldMkLst>
          <pc:docMk/>
          <pc:sldMk cId="3227533862" sldId="1511"/>
        </pc:sldMkLst>
        <pc:spChg chg="add del">
          <ac:chgData name="Philipp, Oliver J." userId="S::ophilipp@ufl.edu::6b603452-2c87-4694-ad62-7ae25660ce60" providerId="AD" clId="Web-{AA06AC35-C91E-CF80-2B16-DD52C5D5B9BC}" dt="2024-09-03T19:08:36.290" v="41"/>
          <ac:spMkLst>
            <pc:docMk/>
            <pc:sldMk cId="3227533862" sldId="1511"/>
            <ac:spMk id="2" creationId="{C6DC61F8-4130-FF65-11CF-8F5A066DB416}"/>
          </ac:spMkLst>
        </pc:spChg>
        <pc:spChg chg="mod">
          <ac:chgData name="Philipp, Oliver J." userId="S::ophilipp@ufl.edu::6b603452-2c87-4694-ad62-7ae25660ce60" providerId="AD" clId="Web-{AA06AC35-C91E-CF80-2B16-DD52C5D5B9BC}" dt="2024-09-03T17:35:01.218" v="23" actId="20577"/>
          <ac:spMkLst>
            <pc:docMk/>
            <pc:sldMk cId="3227533862" sldId="1511"/>
            <ac:spMk id="5" creationId="{6C9833DE-8E79-7D37-16FD-432B0A784CEF}"/>
          </ac:spMkLst>
        </pc:spChg>
        <pc:picChg chg="add del mod">
          <ac:chgData name="Philipp, Oliver J." userId="S::ophilipp@ufl.edu::6b603452-2c87-4694-ad62-7ae25660ce60" providerId="AD" clId="Web-{AA06AC35-C91E-CF80-2B16-DD52C5D5B9BC}" dt="2024-09-03T19:11:37.967" v="48"/>
          <ac:picMkLst>
            <pc:docMk/>
            <pc:sldMk cId="3227533862" sldId="1511"/>
            <ac:picMk id="3" creationId="{416A83B3-A45D-E698-9489-2189FABEB352}"/>
          </ac:picMkLst>
        </pc:picChg>
        <pc:picChg chg="add mod">
          <ac:chgData name="Philipp, Oliver J." userId="S::ophilipp@ufl.edu::6b603452-2c87-4694-ad62-7ae25660ce60" providerId="AD" clId="Web-{AA06AC35-C91E-CF80-2B16-DD52C5D5B9BC}" dt="2024-09-03T19:12:21.187" v="55" actId="1076"/>
          <ac:picMkLst>
            <pc:docMk/>
            <pc:sldMk cId="3227533862" sldId="1511"/>
            <ac:picMk id="9" creationId="{27A8B600-8413-93B0-BC2F-F029F0A3FFC0}"/>
          </ac:picMkLst>
        </pc:picChg>
      </pc:sldChg>
    </pc:docChg>
  </pc:docChgLst>
  <pc:docChgLst>
    <pc:chgData name="Pistorino, Dan" userId="ae248800-c3fa-4230-a5be-99c150c43b58" providerId="ADAL" clId="{728AEE57-978F-4B3C-A72F-A4354305CC6E}"/>
    <pc:docChg chg="undo custSel addSld delSld modSld sldOrd">
      <pc:chgData name="Pistorino, Dan" userId="ae248800-c3fa-4230-a5be-99c150c43b58" providerId="ADAL" clId="{728AEE57-978F-4B3C-A72F-A4354305CC6E}" dt="2024-09-06T18:39:28.706" v="3446"/>
      <pc:docMkLst>
        <pc:docMk/>
      </pc:docMkLst>
      <pc:sldChg chg="modSp mod">
        <pc:chgData name="Pistorino, Dan" userId="ae248800-c3fa-4230-a5be-99c150c43b58" providerId="ADAL" clId="{728AEE57-978F-4B3C-A72F-A4354305CC6E}" dt="2024-09-06T16:06:44.883" v="1777" actId="20577"/>
        <pc:sldMkLst>
          <pc:docMk/>
          <pc:sldMk cId="1686835722" sldId="1485"/>
        </pc:sldMkLst>
        <pc:spChg chg="mod">
          <ac:chgData name="Pistorino, Dan" userId="ae248800-c3fa-4230-a5be-99c150c43b58" providerId="ADAL" clId="{728AEE57-978F-4B3C-A72F-A4354305CC6E}" dt="2024-09-06T16:06:44.883" v="1777" actId="20577"/>
          <ac:spMkLst>
            <pc:docMk/>
            <pc:sldMk cId="1686835722" sldId="1485"/>
            <ac:spMk id="4" creationId="{09A3DFEE-1699-D24C-5E09-B9804FB57E40}"/>
          </ac:spMkLst>
        </pc:spChg>
        <pc:spChg chg="mod">
          <ac:chgData name="Pistorino, Dan" userId="ae248800-c3fa-4230-a5be-99c150c43b58" providerId="ADAL" clId="{728AEE57-978F-4B3C-A72F-A4354305CC6E}" dt="2024-09-06T15:51:07.319" v="1337" actId="947"/>
          <ac:spMkLst>
            <pc:docMk/>
            <pc:sldMk cId="1686835722" sldId="1485"/>
            <ac:spMk id="5" creationId="{8A26F554-4607-CA40-6C4A-A5C88C835D1F}"/>
          </ac:spMkLst>
        </pc:spChg>
      </pc:sldChg>
      <pc:sldChg chg="del">
        <pc:chgData name="Pistorino, Dan" userId="ae248800-c3fa-4230-a5be-99c150c43b58" providerId="ADAL" clId="{728AEE57-978F-4B3C-A72F-A4354305CC6E}" dt="2024-09-06T16:12:40.008" v="1884" actId="2696"/>
        <pc:sldMkLst>
          <pc:docMk/>
          <pc:sldMk cId="4249053798" sldId="1486"/>
        </pc:sldMkLst>
      </pc:sldChg>
      <pc:sldChg chg="modSp mod">
        <pc:chgData name="Pistorino, Dan" userId="ae248800-c3fa-4230-a5be-99c150c43b58" providerId="ADAL" clId="{728AEE57-978F-4B3C-A72F-A4354305CC6E}" dt="2024-09-05T17:10:55.471" v="12" actId="20577"/>
        <pc:sldMkLst>
          <pc:docMk/>
          <pc:sldMk cId="1364163876" sldId="1491"/>
        </pc:sldMkLst>
        <pc:spChg chg="mod">
          <ac:chgData name="Pistorino, Dan" userId="ae248800-c3fa-4230-a5be-99c150c43b58" providerId="ADAL" clId="{728AEE57-978F-4B3C-A72F-A4354305CC6E}" dt="2024-09-05T17:10:55.471" v="12" actId="20577"/>
          <ac:spMkLst>
            <pc:docMk/>
            <pc:sldMk cId="1364163876" sldId="1491"/>
            <ac:spMk id="8" creationId="{598C45DC-6442-2013-39F8-5A5CFDB52040}"/>
          </ac:spMkLst>
        </pc:spChg>
      </pc:sldChg>
      <pc:sldChg chg="addSp delSp modSp mod">
        <pc:chgData name="Pistorino, Dan" userId="ae248800-c3fa-4230-a5be-99c150c43b58" providerId="ADAL" clId="{728AEE57-978F-4B3C-A72F-A4354305CC6E}" dt="2024-09-06T17:17:05.567" v="2622" actId="20577"/>
        <pc:sldMkLst>
          <pc:docMk/>
          <pc:sldMk cId="982923721" sldId="1498"/>
        </pc:sldMkLst>
        <pc:spChg chg="add del mod">
          <ac:chgData name="Pistorino, Dan" userId="ae248800-c3fa-4230-a5be-99c150c43b58" providerId="ADAL" clId="{728AEE57-978F-4B3C-A72F-A4354305CC6E}" dt="2024-09-06T17:17:05.567" v="2622" actId="20577"/>
          <ac:spMkLst>
            <pc:docMk/>
            <pc:sldMk cId="982923721" sldId="1498"/>
            <ac:spMk id="4" creationId="{947B3112-4114-CCAF-4841-A555366C0D7B}"/>
          </ac:spMkLst>
        </pc:spChg>
      </pc:sldChg>
      <pc:sldChg chg="addSp delSp modSp mod">
        <pc:chgData name="Pistorino, Dan" userId="ae248800-c3fa-4230-a5be-99c150c43b58" providerId="ADAL" clId="{728AEE57-978F-4B3C-A72F-A4354305CC6E}" dt="2024-09-06T15:52:05.016" v="1347" actId="1076"/>
        <pc:sldMkLst>
          <pc:docMk/>
          <pc:sldMk cId="2750616834" sldId="1500"/>
        </pc:sldMkLst>
        <pc:spChg chg="add del mod">
          <ac:chgData name="Pistorino, Dan" userId="ae248800-c3fa-4230-a5be-99c150c43b58" providerId="ADAL" clId="{728AEE57-978F-4B3C-A72F-A4354305CC6E}" dt="2024-09-06T15:52:05.016" v="1347" actId="1076"/>
          <ac:spMkLst>
            <pc:docMk/>
            <pc:sldMk cId="2750616834" sldId="1500"/>
            <ac:spMk id="6" creationId="{92CB9037-0184-9EF2-7F96-6B2C2C06A834}"/>
          </ac:spMkLst>
        </pc:spChg>
        <pc:spChg chg="mod">
          <ac:chgData name="Pistorino, Dan" userId="ae248800-c3fa-4230-a5be-99c150c43b58" providerId="ADAL" clId="{728AEE57-978F-4B3C-A72F-A4354305CC6E}" dt="2024-09-05T21:04:33.953" v="1327" actId="20577"/>
          <ac:spMkLst>
            <pc:docMk/>
            <pc:sldMk cId="2750616834" sldId="1500"/>
            <ac:spMk id="10" creationId="{E09D8ADD-2A2F-5FBA-A53D-55F462E1DA06}"/>
          </ac:spMkLst>
        </pc:spChg>
        <pc:picChg chg="add del mod">
          <ac:chgData name="Pistorino, Dan" userId="ae248800-c3fa-4230-a5be-99c150c43b58" providerId="ADAL" clId="{728AEE57-978F-4B3C-A72F-A4354305CC6E}" dt="2024-09-06T15:52:05.016" v="1347" actId="1076"/>
          <ac:picMkLst>
            <pc:docMk/>
            <pc:sldMk cId="2750616834" sldId="1500"/>
            <ac:picMk id="3" creationId="{342494D6-10D6-A4F7-D0E0-AE0D774D0D3D}"/>
          </ac:picMkLst>
        </pc:picChg>
        <pc:picChg chg="add del">
          <ac:chgData name="Pistorino, Dan" userId="ae248800-c3fa-4230-a5be-99c150c43b58" providerId="ADAL" clId="{728AEE57-978F-4B3C-A72F-A4354305CC6E}" dt="2024-09-05T17:31:02.289" v="889" actId="478"/>
          <ac:picMkLst>
            <pc:docMk/>
            <pc:sldMk cId="2750616834" sldId="1500"/>
            <ac:picMk id="5" creationId="{5EF536C1-44EC-2B65-2B57-B1692ECC7045}"/>
          </ac:picMkLst>
        </pc:picChg>
      </pc:sldChg>
      <pc:sldChg chg="ord">
        <pc:chgData name="Pistorino, Dan" userId="ae248800-c3fa-4230-a5be-99c150c43b58" providerId="ADAL" clId="{728AEE57-978F-4B3C-A72F-A4354305CC6E}" dt="2024-09-06T16:04:02.546" v="1682"/>
        <pc:sldMkLst>
          <pc:docMk/>
          <pc:sldMk cId="2902848824" sldId="1504"/>
        </pc:sldMkLst>
      </pc:sldChg>
      <pc:sldChg chg="addSp modSp mod">
        <pc:chgData name="Pistorino, Dan" userId="ae248800-c3fa-4230-a5be-99c150c43b58" providerId="ADAL" clId="{728AEE57-978F-4B3C-A72F-A4354305CC6E}" dt="2024-09-05T17:10:35.041" v="6" actId="1076"/>
        <pc:sldMkLst>
          <pc:docMk/>
          <pc:sldMk cId="557123674" sldId="1509"/>
        </pc:sldMkLst>
        <pc:picChg chg="add mod">
          <ac:chgData name="Pistorino, Dan" userId="ae248800-c3fa-4230-a5be-99c150c43b58" providerId="ADAL" clId="{728AEE57-978F-4B3C-A72F-A4354305CC6E}" dt="2024-09-05T17:10:35.041" v="6" actId="1076"/>
          <ac:picMkLst>
            <pc:docMk/>
            <pc:sldMk cId="557123674" sldId="1509"/>
            <ac:picMk id="2" creationId="{DDF9BC26-16D5-55C9-710C-EDE4F25B420B}"/>
          </ac:picMkLst>
        </pc:picChg>
      </pc:sldChg>
      <pc:sldChg chg="addSp delSp modSp mod">
        <pc:chgData name="Pistorino, Dan" userId="ae248800-c3fa-4230-a5be-99c150c43b58" providerId="ADAL" clId="{728AEE57-978F-4B3C-A72F-A4354305CC6E}" dt="2024-09-05T20:45:31.184" v="1124" actId="1076"/>
        <pc:sldMkLst>
          <pc:docMk/>
          <pc:sldMk cId="1831292513" sldId="1510"/>
        </pc:sldMkLst>
        <pc:picChg chg="add del mod">
          <ac:chgData name="Pistorino, Dan" userId="ae248800-c3fa-4230-a5be-99c150c43b58" providerId="ADAL" clId="{728AEE57-978F-4B3C-A72F-A4354305CC6E}" dt="2024-09-05T20:45:07.805" v="1121" actId="478"/>
          <ac:picMkLst>
            <pc:docMk/>
            <pc:sldMk cId="1831292513" sldId="1510"/>
            <ac:picMk id="2" creationId="{C1D67539-10A1-F716-9FC0-A5A40BFC2131}"/>
          </ac:picMkLst>
        </pc:picChg>
        <pc:picChg chg="add mod">
          <ac:chgData name="Pistorino, Dan" userId="ae248800-c3fa-4230-a5be-99c150c43b58" providerId="ADAL" clId="{728AEE57-978F-4B3C-A72F-A4354305CC6E}" dt="2024-09-05T20:45:31.184" v="1124" actId="1076"/>
          <ac:picMkLst>
            <pc:docMk/>
            <pc:sldMk cId="1831292513" sldId="1510"/>
            <ac:picMk id="1026" creationId="{C6BA1F62-7A3C-6CD2-49F6-164E0504D222}"/>
          </ac:picMkLst>
        </pc:picChg>
      </pc:sldChg>
      <pc:sldChg chg="addSp delSp modSp mod ord">
        <pc:chgData name="Pistorino, Dan" userId="ae248800-c3fa-4230-a5be-99c150c43b58" providerId="ADAL" clId="{728AEE57-978F-4B3C-A72F-A4354305CC6E}" dt="2024-09-06T18:36:24.190" v="3442" actId="27636"/>
        <pc:sldMkLst>
          <pc:docMk/>
          <pc:sldMk cId="3287934635" sldId="1512"/>
        </pc:sldMkLst>
        <pc:spChg chg="mod">
          <ac:chgData name="Pistorino, Dan" userId="ae248800-c3fa-4230-a5be-99c150c43b58" providerId="ADAL" clId="{728AEE57-978F-4B3C-A72F-A4354305CC6E}" dt="2024-09-06T15:54:47.726" v="1354" actId="14100"/>
          <ac:spMkLst>
            <pc:docMk/>
            <pc:sldMk cId="3287934635" sldId="1512"/>
            <ac:spMk id="2" creationId="{C33026BC-66C8-0253-B257-4604560D4DC5}"/>
          </ac:spMkLst>
        </pc:spChg>
        <pc:spChg chg="mod">
          <ac:chgData name="Pistorino, Dan" userId="ae248800-c3fa-4230-a5be-99c150c43b58" providerId="ADAL" clId="{728AEE57-978F-4B3C-A72F-A4354305CC6E}" dt="2024-09-06T18:36:24.190" v="3442" actId="27636"/>
          <ac:spMkLst>
            <pc:docMk/>
            <pc:sldMk cId="3287934635" sldId="1512"/>
            <ac:spMk id="3" creationId="{2DED9965-4F9A-D699-EB05-8F8C28CAF085}"/>
          </ac:spMkLst>
        </pc:spChg>
        <pc:spChg chg="add mod">
          <ac:chgData name="Pistorino, Dan" userId="ae248800-c3fa-4230-a5be-99c150c43b58" providerId="ADAL" clId="{728AEE57-978F-4B3C-A72F-A4354305CC6E}" dt="2024-09-06T15:51:54.217" v="1344" actId="1076"/>
          <ac:spMkLst>
            <pc:docMk/>
            <pc:sldMk cId="3287934635" sldId="1512"/>
            <ac:spMk id="6" creationId="{92CB9037-0184-9EF2-7F96-6B2C2C06A834}"/>
          </ac:spMkLst>
        </pc:spChg>
        <pc:picChg chg="add mod">
          <ac:chgData name="Pistorino, Dan" userId="ae248800-c3fa-4230-a5be-99c150c43b58" providerId="ADAL" clId="{728AEE57-978F-4B3C-A72F-A4354305CC6E}" dt="2024-09-06T15:51:54.217" v="1344" actId="1076"/>
          <ac:picMkLst>
            <pc:docMk/>
            <pc:sldMk cId="3287934635" sldId="1512"/>
            <ac:picMk id="5" creationId="{342494D6-10D6-A4F7-D0E0-AE0D774D0D3D}"/>
          </ac:picMkLst>
        </pc:picChg>
        <pc:picChg chg="add del mod">
          <ac:chgData name="Pistorino, Dan" userId="ae248800-c3fa-4230-a5be-99c150c43b58" providerId="ADAL" clId="{728AEE57-978F-4B3C-A72F-A4354305CC6E}" dt="2024-09-06T15:56:15.053" v="1358" actId="478"/>
          <ac:picMkLst>
            <pc:docMk/>
            <pc:sldMk cId="3287934635" sldId="1512"/>
            <ac:picMk id="8" creationId="{024B432B-E371-C567-CC1B-A60705119BBD}"/>
          </ac:picMkLst>
        </pc:picChg>
        <pc:picChg chg="add mod">
          <ac:chgData name="Pistorino, Dan" userId="ae248800-c3fa-4230-a5be-99c150c43b58" providerId="ADAL" clId="{728AEE57-978F-4B3C-A72F-A4354305CC6E}" dt="2024-09-06T15:56:59.832" v="1364" actId="1076"/>
          <ac:picMkLst>
            <pc:docMk/>
            <pc:sldMk cId="3287934635" sldId="1512"/>
            <ac:picMk id="10" creationId="{9B088269-B54E-0524-0FE9-C2CF997A41C2}"/>
          </ac:picMkLst>
        </pc:picChg>
        <pc:picChg chg="add mod">
          <ac:chgData name="Pistorino, Dan" userId="ae248800-c3fa-4230-a5be-99c150c43b58" providerId="ADAL" clId="{728AEE57-978F-4B3C-A72F-A4354305CC6E}" dt="2024-09-06T15:57:17.193" v="1369" actId="1076"/>
          <ac:picMkLst>
            <pc:docMk/>
            <pc:sldMk cId="3287934635" sldId="1512"/>
            <ac:picMk id="12" creationId="{23CD6270-9E2B-0640-B397-07A68925AED0}"/>
          </ac:picMkLst>
        </pc:picChg>
      </pc:sldChg>
      <pc:sldChg chg="addSp modSp add mod modAnim">
        <pc:chgData name="Pistorino, Dan" userId="ae248800-c3fa-4230-a5be-99c150c43b58" providerId="ADAL" clId="{728AEE57-978F-4B3C-A72F-A4354305CC6E}" dt="2024-09-06T16:21:49.990" v="1968" actId="20577"/>
        <pc:sldMkLst>
          <pc:docMk/>
          <pc:sldMk cId="2738446703" sldId="1513"/>
        </pc:sldMkLst>
        <pc:spChg chg="mod">
          <ac:chgData name="Pistorino, Dan" userId="ae248800-c3fa-4230-a5be-99c150c43b58" providerId="ADAL" clId="{728AEE57-978F-4B3C-A72F-A4354305CC6E}" dt="2024-09-06T16:06:06.745" v="1748"/>
          <ac:spMkLst>
            <pc:docMk/>
            <pc:sldMk cId="2738446703" sldId="1513"/>
            <ac:spMk id="3" creationId="{2DED9965-4F9A-D699-EB05-8F8C28CAF085}"/>
          </ac:spMkLst>
        </pc:spChg>
        <pc:spChg chg="add mod">
          <ac:chgData name="Pistorino, Dan" userId="ae248800-c3fa-4230-a5be-99c150c43b58" providerId="ADAL" clId="{728AEE57-978F-4B3C-A72F-A4354305CC6E}" dt="2024-09-06T16:21:49.990" v="1968" actId="20577"/>
          <ac:spMkLst>
            <pc:docMk/>
            <pc:sldMk cId="2738446703" sldId="1513"/>
            <ac:spMk id="5" creationId="{A95C7CD5-137D-F243-E58D-D7F758E2F67C}"/>
          </ac:spMkLst>
        </pc:spChg>
        <pc:picChg chg="add mod">
          <ac:chgData name="Pistorino, Dan" userId="ae248800-c3fa-4230-a5be-99c150c43b58" providerId="ADAL" clId="{728AEE57-978F-4B3C-A72F-A4354305CC6E}" dt="2024-09-06T16:16:34.862" v="1930" actId="1076"/>
          <ac:picMkLst>
            <pc:docMk/>
            <pc:sldMk cId="2738446703" sldId="1513"/>
            <ac:picMk id="7" creationId="{95BE7F63-BADB-DFA3-8C21-85B4C367F4E4}"/>
          </ac:picMkLst>
        </pc:picChg>
        <pc:picChg chg="mod">
          <ac:chgData name="Pistorino, Dan" userId="ae248800-c3fa-4230-a5be-99c150c43b58" providerId="ADAL" clId="{728AEE57-978F-4B3C-A72F-A4354305CC6E}" dt="2024-09-06T16:16:27.439" v="1927" actId="1076"/>
          <ac:picMkLst>
            <pc:docMk/>
            <pc:sldMk cId="2738446703" sldId="1513"/>
            <ac:picMk id="8" creationId="{024B432B-E371-C567-CC1B-A60705119BBD}"/>
          </ac:picMkLst>
        </pc:picChg>
      </pc:sldChg>
      <pc:sldChg chg="addSp delSp modSp add mod ord">
        <pc:chgData name="Pistorino, Dan" userId="ae248800-c3fa-4230-a5be-99c150c43b58" providerId="ADAL" clId="{728AEE57-978F-4B3C-A72F-A4354305CC6E}" dt="2024-09-06T18:10:34.352" v="2826" actId="20577"/>
        <pc:sldMkLst>
          <pc:docMk/>
          <pc:sldMk cId="882875545" sldId="1514"/>
        </pc:sldMkLst>
        <pc:spChg chg="del">
          <ac:chgData name="Pistorino, Dan" userId="ae248800-c3fa-4230-a5be-99c150c43b58" providerId="ADAL" clId="{728AEE57-978F-4B3C-A72F-A4354305CC6E}" dt="2024-09-06T16:38:00.772" v="2142" actId="478"/>
          <ac:spMkLst>
            <pc:docMk/>
            <pc:sldMk cId="882875545" sldId="1514"/>
            <ac:spMk id="4" creationId="{947B3112-4114-CCAF-4841-A555366C0D7B}"/>
          </ac:spMkLst>
        </pc:spChg>
        <pc:spChg chg="mod">
          <ac:chgData name="Pistorino, Dan" userId="ae248800-c3fa-4230-a5be-99c150c43b58" providerId="ADAL" clId="{728AEE57-978F-4B3C-A72F-A4354305CC6E}" dt="2024-09-06T16:37:54.287" v="2141" actId="1076"/>
          <ac:spMkLst>
            <pc:docMk/>
            <pc:sldMk cId="882875545" sldId="1514"/>
            <ac:spMk id="5" creationId="{6C9833DE-8E79-7D37-16FD-432B0A784CEF}"/>
          </ac:spMkLst>
        </pc:spChg>
        <pc:spChg chg="add del mod">
          <ac:chgData name="Pistorino, Dan" userId="ae248800-c3fa-4230-a5be-99c150c43b58" providerId="ADAL" clId="{728AEE57-978F-4B3C-A72F-A4354305CC6E}" dt="2024-09-06T17:27:02.907" v="2793" actId="478"/>
          <ac:spMkLst>
            <pc:docMk/>
            <pc:sldMk cId="882875545" sldId="1514"/>
            <ac:spMk id="9" creationId="{01BE377F-D3A8-DD6C-B4FE-A39A00017FFF}"/>
          </ac:spMkLst>
        </pc:spChg>
        <pc:spChg chg="add mod">
          <ac:chgData name="Pistorino, Dan" userId="ae248800-c3fa-4230-a5be-99c150c43b58" providerId="ADAL" clId="{728AEE57-978F-4B3C-A72F-A4354305CC6E}" dt="2024-09-06T18:10:34.352" v="2826" actId="20577"/>
          <ac:spMkLst>
            <pc:docMk/>
            <pc:sldMk cId="882875545" sldId="1514"/>
            <ac:spMk id="10" creationId="{6400F151-9A3B-C0BE-A9BC-82AA549BD3FF}"/>
          </ac:spMkLst>
        </pc:spChg>
        <pc:grpChg chg="del">
          <ac:chgData name="Pistorino, Dan" userId="ae248800-c3fa-4230-a5be-99c150c43b58" providerId="ADAL" clId="{728AEE57-978F-4B3C-A72F-A4354305CC6E}" dt="2024-09-06T16:38:00.772" v="2142" actId="478"/>
          <ac:grpSpMkLst>
            <pc:docMk/>
            <pc:sldMk cId="882875545" sldId="1514"/>
            <ac:grpSpMk id="6" creationId="{FB94E9FA-4046-97C1-292E-472A0AEA963F}"/>
          </ac:grpSpMkLst>
        </pc:grpChg>
        <pc:picChg chg="add mod">
          <ac:chgData name="Pistorino, Dan" userId="ae248800-c3fa-4230-a5be-99c150c43b58" providerId="ADAL" clId="{728AEE57-978F-4B3C-A72F-A4354305CC6E}" dt="2024-09-06T17:21:31.469" v="2623" actId="1076"/>
          <ac:picMkLst>
            <pc:docMk/>
            <pc:sldMk cId="882875545" sldId="1514"/>
            <ac:picMk id="3" creationId="{1C12D92C-297D-64A6-8E79-92E0B033F776}"/>
          </ac:picMkLst>
        </pc:picChg>
      </pc:sldChg>
      <pc:sldChg chg="addSp delSp modSp add mod modAnim">
        <pc:chgData name="Pistorino, Dan" userId="ae248800-c3fa-4230-a5be-99c150c43b58" providerId="ADAL" clId="{728AEE57-978F-4B3C-A72F-A4354305CC6E}" dt="2024-09-06T18:39:28.706" v="3446"/>
        <pc:sldMkLst>
          <pc:docMk/>
          <pc:sldMk cId="292492240" sldId="1515"/>
        </pc:sldMkLst>
        <pc:spChg chg="mod">
          <ac:chgData name="Pistorino, Dan" userId="ae248800-c3fa-4230-a5be-99c150c43b58" providerId="ADAL" clId="{728AEE57-978F-4B3C-A72F-A4354305CC6E}" dt="2024-09-06T17:29:22.362" v="2816" actId="20577"/>
          <ac:spMkLst>
            <pc:docMk/>
            <pc:sldMk cId="292492240" sldId="1515"/>
            <ac:spMk id="9" creationId="{01BE377F-D3A8-DD6C-B4FE-A39A00017FFF}"/>
          </ac:spMkLst>
        </pc:spChg>
        <pc:picChg chg="del">
          <ac:chgData name="Pistorino, Dan" userId="ae248800-c3fa-4230-a5be-99c150c43b58" providerId="ADAL" clId="{728AEE57-978F-4B3C-A72F-A4354305CC6E}" dt="2024-09-06T16:46:39.323" v="2245" actId="478"/>
          <ac:picMkLst>
            <pc:docMk/>
            <pc:sldMk cId="292492240" sldId="1515"/>
            <ac:picMk id="3" creationId="{1C12D92C-297D-64A6-8E79-92E0B033F776}"/>
          </ac:picMkLst>
        </pc:picChg>
        <pc:picChg chg="add mod">
          <ac:chgData name="Pistorino, Dan" userId="ae248800-c3fa-4230-a5be-99c150c43b58" providerId="ADAL" clId="{728AEE57-978F-4B3C-A72F-A4354305CC6E}" dt="2024-09-06T16:46:48" v="2248" actId="1076"/>
          <ac:picMkLst>
            <pc:docMk/>
            <pc:sldMk cId="292492240" sldId="1515"/>
            <ac:picMk id="4" creationId="{FAA25A7E-2C22-70D7-9BD4-A8DEF6C9C628}"/>
          </ac:picMkLst>
        </pc:picChg>
        <pc:picChg chg="add mod">
          <ac:chgData name="Pistorino, Dan" userId="ae248800-c3fa-4230-a5be-99c150c43b58" providerId="ADAL" clId="{728AEE57-978F-4B3C-A72F-A4354305CC6E}" dt="2024-09-06T18:37:02.284" v="3444" actId="1076"/>
          <ac:picMkLst>
            <pc:docMk/>
            <pc:sldMk cId="292492240" sldId="1515"/>
            <ac:picMk id="6" creationId="{99024703-931F-DA12-CC5E-329FC54BD03B}"/>
          </ac:picMkLst>
        </pc:picChg>
      </pc:sldChg>
      <pc:sldChg chg="addSp delSp modSp add mod">
        <pc:chgData name="Pistorino, Dan" userId="ae248800-c3fa-4230-a5be-99c150c43b58" providerId="ADAL" clId="{728AEE57-978F-4B3C-A72F-A4354305CC6E}" dt="2024-09-06T18:32:25.333" v="3439" actId="20577"/>
        <pc:sldMkLst>
          <pc:docMk/>
          <pc:sldMk cId="3721495809" sldId="1516"/>
        </pc:sldMkLst>
        <pc:spChg chg="mod">
          <ac:chgData name="Pistorino, Dan" userId="ae248800-c3fa-4230-a5be-99c150c43b58" providerId="ADAL" clId="{728AEE57-978F-4B3C-A72F-A4354305CC6E}" dt="2024-09-06T18:29:59.111" v="3296" actId="20577"/>
          <ac:spMkLst>
            <pc:docMk/>
            <pc:sldMk cId="3721495809" sldId="1516"/>
            <ac:spMk id="3" creationId="{2DED9965-4F9A-D699-EB05-8F8C28CAF085}"/>
          </ac:spMkLst>
        </pc:spChg>
        <pc:spChg chg="mod">
          <ac:chgData name="Pistorino, Dan" userId="ae248800-c3fa-4230-a5be-99c150c43b58" providerId="ADAL" clId="{728AEE57-978F-4B3C-A72F-A4354305CC6E}" dt="2024-09-06T18:31:46.460" v="3390" actId="14100"/>
          <ac:spMkLst>
            <pc:docMk/>
            <pc:sldMk cId="3721495809" sldId="1516"/>
            <ac:spMk id="8" creationId="{4815360C-7A3A-4369-32E3-A0040F06DFA0}"/>
          </ac:spMkLst>
        </pc:spChg>
        <pc:spChg chg="add mod">
          <ac:chgData name="Pistorino, Dan" userId="ae248800-c3fa-4230-a5be-99c150c43b58" providerId="ADAL" clId="{728AEE57-978F-4B3C-A72F-A4354305CC6E}" dt="2024-09-06T18:32:25.333" v="3439" actId="20577"/>
          <ac:spMkLst>
            <pc:docMk/>
            <pc:sldMk cId="3721495809" sldId="1516"/>
            <ac:spMk id="9" creationId="{601323FA-77A9-B114-BCF2-CF1FF5B46D4C}"/>
          </ac:spMkLst>
        </pc:spChg>
        <pc:picChg chg="del">
          <ac:chgData name="Pistorino, Dan" userId="ae248800-c3fa-4230-a5be-99c150c43b58" providerId="ADAL" clId="{728AEE57-978F-4B3C-A72F-A4354305CC6E}" dt="2024-09-06T18:20:00.650" v="2828" actId="478"/>
          <ac:picMkLst>
            <pc:docMk/>
            <pc:sldMk cId="3721495809" sldId="1516"/>
            <ac:picMk id="10" creationId="{9B088269-B54E-0524-0FE9-C2CF997A41C2}"/>
          </ac:picMkLst>
        </pc:picChg>
        <pc:picChg chg="del">
          <ac:chgData name="Pistorino, Dan" userId="ae248800-c3fa-4230-a5be-99c150c43b58" providerId="ADAL" clId="{728AEE57-978F-4B3C-A72F-A4354305CC6E}" dt="2024-09-06T18:20:02.315" v="2829" actId="478"/>
          <ac:picMkLst>
            <pc:docMk/>
            <pc:sldMk cId="3721495809" sldId="1516"/>
            <ac:picMk id="12" creationId="{23CD6270-9E2B-0640-B397-07A68925AED0}"/>
          </ac:picMkLst>
        </pc:picChg>
      </pc:sldChg>
    </pc:docChg>
  </pc:docChgLst>
  <pc:docChgLst>
    <pc:chgData name="Pistorino, Dan" userId="S::daniel.pistorino@ufl.edu::ae248800-c3fa-4230-a5be-99c150c43b58" providerId="AD" clId="Web-{57E1E3A4-2802-9003-3BFE-1FCA59E00313}"/>
    <pc:docChg chg="modSld">
      <pc:chgData name="Pistorino, Dan" userId="S::daniel.pistorino@ufl.edu::ae248800-c3fa-4230-a5be-99c150c43b58" providerId="AD" clId="Web-{57E1E3A4-2802-9003-3BFE-1FCA59E00313}" dt="2024-09-06T15:50:42.340" v="15" actId="20577"/>
      <pc:docMkLst>
        <pc:docMk/>
      </pc:docMkLst>
      <pc:sldChg chg="modSp">
        <pc:chgData name="Pistorino, Dan" userId="S::daniel.pistorino@ufl.edu::ae248800-c3fa-4230-a5be-99c150c43b58" providerId="AD" clId="Web-{57E1E3A4-2802-9003-3BFE-1FCA59E00313}" dt="2024-09-06T15:50:42.340" v="15" actId="20577"/>
        <pc:sldMkLst>
          <pc:docMk/>
          <pc:sldMk cId="1686835722" sldId="1485"/>
        </pc:sldMkLst>
        <pc:spChg chg="mod">
          <ac:chgData name="Pistorino, Dan" userId="S::daniel.pistorino@ufl.edu::ae248800-c3fa-4230-a5be-99c150c43b58" providerId="AD" clId="Web-{57E1E3A4-2802-9003-3BFE-1FCA59E00313}" dt="2024-09-06T15:50:42.340" v="15" actId="20577"/>
          <ac:spMkLst>
            <pc:docMk/>
            <pc:sldMk cId="1686835722" sldId="1485"/>
            <ac:spMk id="5" creationId="{8A26F554-4607-CA40-6C4A-A5C88C835D1F}"/>
          </ac:spMkLst>
        </pc:spChg>
      </pc:sldChg>
    </pc:docChg>
  </pc:docChgLst>
  <pc:docChgLst>
    <pc:chgData name="Philipp, Oliver J." userId="S::ophilipp@ufl.edu::6b603452-2c87-4694-ad62-7ae25660ce60" providerId="AD" clId="Web-{33D307E5-2928-2FE2-DE43-B3A90BA39EC1}"/>
    <pc:docChg chg="modSld">
      <pc:chgData name="Philipp, Oliver J." userId="S::ophilipp@ufl.edu::6b603452-2c87-4694-ad62-7ae25660ce60" providerId="AD" clId="Web-{33D307E5-2928-2FE2-DE43-B3A90BA39EC1}" dt="2024-09-02T19:41:21.998" v="250" actId="20577"/>
      <pc:docMkLst>
        <pc:docMk/>
      </pc:docMkLst>
      <pc:sldChg chg="modSp">
        <pc:chgData name="Philipp, Oliver J." userId="S::ophilipp@ufl.edu::6b603452-2c87-4694-ad62-7ae25660ce60" providerId="AD" clId="Web-{33D307E5-2928-2FE2-DE43-B3A90BA39EC1}" dt="2024-09-02T19:41:21.998" v="250" actId="20577"/>
        <pc:sldMkLst>
          <pc:docMk/>
          <pc:sldMk cId="2278339366" sldId="1507"/>
        </pc:sldMkLst>
        <pc:spChg chg="mod">
          <ac:chgData name="Philipp, Oliver J." userId="S::ophilipp@ufl.edu::6b603452-2c87-4694-ad62-7ae25660ce60" providerId="AD" clId="Web-{33D307E5-2928-2FE2-DE43-B3A90BA39EC1}" dt="2024-09-02T19:41:21.998" v="250" actId="20577"/>
          <ac:spMkLst>
            <pc:docMk/>
            <pc:sldMk cId="2278339366" sldId="1507"/>
            <ac:spMk id="4" creationId="{947B3112-4114-CCAF-4841-A555366C0D7B}"/>
          </ac:spMkLst>
        </pc:spChg>
      </pc:sldChg>
    </pc:docChg>
  </pc:docChgLst>
  <pc:docChgLst>
    <pc:chgData name="Philipp, Oliver J." userId="S::ophilipp@ufl.edu::6b603452-2c87-4694-ad62-7ae25660ce60" providerId="AD" clId="Web-{1F28484B-05D7-796C-C0BD-750FBA407664}"/>
    <pc:docChg chg="modSld">
      <pc:chgData name="Philipp, Oliver J." userId="S::ophilipp@ufl.edu::6b603452-2c87-4694-ad62-7ae25660ce60" providerId="AD" clId="Web-{1F28484B-05D7-796C-C0BD-750FBA407664}" dt="2024-09-04T17:28:30.908" v="2" actId="1076"/>
      <pc:docMkLst>
        <pc:docMk/>
      </pc:docMkLst>
      <pc:sldChg chg="modSp">
        <pc:chgData name="Philipp, Oliver J." userId="S::ophilipp@ufl.edu::6b603452-2c87-4694-ad62-7ae25660ce60" providerId="AD" clId="Web-{1F28484B-05D7-796C-C0BD-750FBA407664}" dt="2024-09-04T17:28:30.908" v="2" actId="1076"/>
        <pc:sldMkLst>
          <pc:docMk/>
          <pc:sldMk cId="3227533862" sldId="1511"/>
        </pc:sldMkLst>
        <pc:picChg chg="mod">
          <ac:chgData name="Philipp, Oliver J." userId="S::ophilipp@ufl.edu::6b603452-2c87-4694-ad62-7ae25660ce60" providerId="AD" clId="Web-{1F28484B-05D7-796C-C0BD-750FBA407664}" dt="2024-09-04T17:28:30.908" v="2" actId="1076"/>
          <ac:picMkLst>
            <pc:docMk/>
            <pc:sldMk cId="3227533862" sldId="1511"/>
            <ac:picMk id="9" creationId="{27A8B600-8413-93B0-BC2F-F029F0A3FFC0}"/>
          </ac:picMkLst>
        </pc:picChg>
      </pc:sldChg>
    </pc:docChg>
  </pc:docChgLst>
  <pc:docChgLst>
    <pc:chgData name="Philipp, Oliver J." userId="S::ophilipp@ufl.edu::6b603452-2c87-4694-ad62-7ae25660ce60" providerId="AD" clId="Web-{1C9C7B5B-67B4-357B-58FB-9852116A49B6}"/>
    <pc:docChg chg="modSld">
      <pc:chgData name="Philipp, Oliver J." userId="S::ophilipp@ufl.edu::6b603452-2c87-4694-ad62-7ae25660ce60" providerId="AD" clId="Web-{1C9C7B5B-67B4-357B-58FB-9852116A49B6}" dt="2024-09-06T18:42:44.169" v="129" actId="20577"/>
      <pc:docMkLst>
        <pc:docMk/>
      </pc:docMkLst>
      <pc:sldChg chg="addSp delSp modSp">
        <pc:chgData name="Philipp, Oliver J." userId="S::ophilipp@ufl.edu::6b603452-2c87-4694-ad62-7ae25660ce60" providerId="AD" clId="Web-{1C9C7B5B-67B4-357B-58FB-9852116A49B6}" dt="2024-09-06T18:42:44.169" v="129" actId="20577"/>
        <pc:sldMkLst>
          <pc:docMk/>
          <pc:sldMk cId="2902848824" sldId="1504"/>
        </pc:sldMkLst>
        <pc:spChg chg="add mod">
          <ac:chgData name="Philipp, Oliver J." userId="S::ophilipp@ufl.edu::6b603452-2c87-4694-ad62-7ae25660ce60" providerId="AD" clId="Web-{1C9C7B5B-67B4-357B-58FB-9852116A49B6}" dt="2024-09-06T18:35:02.750" v="57" actId="20577"/>
          <ac:spMkLst>
            <pc:docMk/>
            <pc:sldMk cId="2902848824" sldId="1504"/>
            <ac:spMk id="5" creationId="{F4DFB316-F67D-0110-BE6B-1A7557627E1F}"/>
          </ac:spMkLst>
        </pc:spChg>
        <pc:spChg chg="add del">
          <ac:chgData name="Philipp, Oliver J." userId="S::ophilipp@ufl.edu::6b603452-2c87-4694-ad62-7ae25660ce60" providerId="AD" clId="Web-{1C9C7B5B-67B4-357B-58FB-9852116A49B6}" dt="2024-09-06T18:40:29.150" v="59"/>
          <ac:spMkLst>
            <pc:docMk/>
            <pc:sldMk cId="2902848824" sldId="1504"/>
            <ac:spMk id="6" creationId="{B10997DF-B4CD-5720-260F-5760296A1F73}"/>
          </ac:spMkLst>
        </pc:spChg>
        <pc:spChg chg="add mod">
          <ac:chgData name="Philipp, Oliver J." userId="S::ophilipp@ufl.edu::6b603452-2c87-4694-ad62-7ae25660ce60" providerId="AD" clId="Web-{1C9C7B5B-67B4-357B-58FB-9852116A49B6}" dt="2024-09-06T18:42:44.169" v="129" actId="20577"/>
          <ac:spMkLst>
            <pc:docMk/>
            <pc:sldMk cId="2902848824" sldId="1504"/>
            <ac:spMk id="7" creationId="{98E62522-9672-5E78-A7C0-17515D3BB3DC}"/>
          </ac:spMkLst>
        </pc:spChg>
      </pc:sldChg>
      <pc:sldChg chg="addSp delSp modSp">
        <pc:chgData name="Philipp, Oliver J." userId="S::ophilipp@ufl.edu::6b603452-2c87-4694-ad62-7ae25660ce60" providerId="AD" clId="Web-{1C9C7B5B-67B4-357B-58FB-9852116A49B6}" dt="2024-09-06T18:28:58.021" v="52" actId="1076"/>
        <pc:sldMkLst>
          <pc:docMk/>
          <pc:sldMk cId="3721495809" sldId="1516"/>
        </pc:sldMkLst>
        <pc:spChg chg="add del">
          <ac:chgData name="Philipp, Oliver J." userId="S::ophilipp@ufl.edu::6b603452-2c87-4694-ad62-7ae25660ce60" providerId="AD" clId="Web-{1C9C7B5B-67B4-357B-58FB-9852116A49B6}" dt="2024-09-06T18:27:26.831" v="13"/>
          <ac:spMkLst>
            <pc:docMk/>
            <pc:sldMk cId="3721495809" sldId="1516"/>
            <ac:spMk id="7" creationId="{F100914A-8EB1-6AE5-D578-9815C4D23EE1}"/>
          </ac:spMkLst>
        </pc:spChg>
        <pc:spChg chg="add mod">
          <ac:chgData name="Philipp, Oliver J." userId="S::ophilipp@ufl.edu::6b603452-2c87-4694-ad62-7ae25660ce60" providerId="AD" clId="Web-{1C9C7B5B-67B4-357B-58FB-9852116A49B6}" dt="2024-09-06T18:28:58.021" v="52" actId="1076"/>
          <ac:spMkLst>
            <pc:docMk/>
            <pc:sldMk cId="3721495809" sldId="1516"/>
            <ac:spMk id="8" creationId="{4815360C-7A3A-4369-32E3-A0040F06DFA0}"/>
          </ac:spMkLst>
        </pc:spChg>
        <pc:picChg chg="add mod">
          <ac:chgData name="Philipp, Oliver J." userId="S::ophilipp@ufl.edu::6b603452-2c87-4694-ad62-7ae25660ce60" providerId="AD" clId="Web-{1C9C7B5B-67B4-357B-58FB-9852116A49B6}" dt="2024-09-06T18:26:48.798" v="11" actId="14100"/>
          <ac:picMkLst>
            <pc:docMk/>
            <pc:sldMk cId="3721495809" sldId="1516"/>
            <ac:picMk id="5" creationId="{D03CD6B2-3A2E-5282-A68A-5AFFDE03A37B}"/>
          </ac:picMkLst>
        </pc:picChg>
        <pc:picChg chg="add mod">
          <ac:chgData name="Philipp, Oliver J." userId="S::ophilipp@ufl.edu::6b603452-2c87-4694-ad62-7ae25660ce60" providerId="AD" clId="Web-{1C9C7B5B-67B4-357B-58FB-9852116A49B6}" dt="2024-09-06T18:26:45.736" v="10" actId="1076"/>
          <ac:picMkLst>
            <pc:docMk/>
            <pc:sldMk cId="3721495809" sldId="1516"/>
            <ac:picMk id="6" creationId="{E05400D9-CFDE-7779-A949-501F7E03917D}"/>
          </ac:picMkLst>
        </pc:picChg>
      </pc:sldChg>
    </pc:docChg>
  </pc:docChgLst>
  <pc:docChgLst>
    <pc:chgData name="Pistorino, Dan" userId="S::daniel.pistorino@ufl.edu::ae248800-c3fa-4230-a5be-99c150c43b58" providerId="AD" clId="Web-{C3167B8F-7D0A-2839-A5E9-E84D03535CCE}"/>
    <pc:docChg chg="modSld sldOrd">
      <pc:chgData name="Pistorino, Dan" userId="S::daniel.pistorino@ufl.edu::ae248800-c3fa-4230-a5be-99c150c43b58" providerId="AD" clId="Web-{C3167B8F-7D0A-2839-A5E9-E84D03535CCE}" dt="2024-09-06T18:05:39.896" v="82" actId="20577"/>
      <pc:docMkLst>
        <pc:docMk/>
      </pc:docMkLst>
      <pc:sldChg chg="modSp">
        <pc:chgData name="Pistorino, Dan" userId="S::daniel.pistorino@ufl.edu::ae248800-c3fa-4230-a5be-99c150c43b58" providerId="AD" clId="Web-{C3167B8F-7D0A-2839-A5E9-E84D03535CCE}" dt="2024-09-06T18:05:39.896" v="82" actId="20577"/>
        <pc:sldMkLst>
          <pc:docMk/>
          <pc:sldMk cId="982923721" sldId="1498"/>
        </pc:sldMkLst>
        <pc:spChg chg="mod">
          <ac:chgData name="Pistorino, Dan" userId="S::daniel.pistorino@ufl.edu::ae248800-c3fa-4230-a5be-99c150c43b58" providerId="AD" clId="Web-{C3167B8F-7D0A-2839-A5E9-E84D03535CCE}" dt="2024-09-06T18:05:39.896" v="82" actId="20577"/>
          <ac:spMkLst>
            <pc:docMk/>
            <pc:sldMk cId="982923721" sldId="1498"/>
            <ac:spMk id="4" creationId="{947B3112-4114-CCAF-4841-A555366C0D7B}"/>
          </ac:spMkLst>
        </pc:spChg>
      </pc:sldChg>
      <pc:sldChg chg="ord">
        <pc:chgData name="Pistorino, Dan" userId="S::daniel.pistorino@ufl.edu::ae248800-c3fa-4230-a5be-99c150c43b58" providerId="AD" clId="Web-{C3167B8F-7D0A-2839-A5E9-E84D03535CCE}" dt="2024-09-06T18:01:37.841" v="1"/>
        <pc:sldMkLst>
          <pc:docMk/>
          <pc:sldMk cId="2902848824" sldId="1504"/>
        </pc:sldMkLst>
      </pc:sldChg>
    </pc:docChg>
  </pc:docChgLst>
  <pc:docChgLst>
    <pc:chgData name="Philipp, Oliver J." userId="S::ophilipp@ufl.edu::6b603452-2c87-4694-ad62-7ae25660ce60" providerId="AD" clId="Web-{63D2D2A8-8BC9-3405-2770-1ABA08529393}"/>
    <pc:docChg chg="delSld modSld">
      <pc:chgData name="Philipp, Oliver J." userId="S::ophilipp@ufl.edu::6b603452-2c87-4694-ad62-7ae25660ce60" providerId="AD" clId="Web-{63D2D2A8-8BC9-3405-2770-1ABA08529393}" dt="2024-09-05T17:41:53.335" v="1001" actId="20577"/>
      <pc:docMkLst>
        <pc:docMk/>
      </pc:docMkLst>
      <pc:sldChg chg="addSp modSp">
        <pc:chgData name="Philipp, Oliver J." userId="S::ophilipp@ufl.edu::6b603452-2c87-4694-ad62-7ae25660ce60" providerId="AD" clId="Web-{63D2D2A8-8BC9-3405-2770-1ABA08529393}" dt="2024-09-05T17:41:20.738" v="978" actId="1076"/>
        <pc:sldMkLst>
          <pc:docMk/>
          <pc:sldMk cId="1364163876" sldId="1491"/>
        </pc:sldMkLst>
        <pc:spChg chg="mod">
          <ac:chgData name="Philipp, Oliver J." userId="S::ophilipp@ufl.edu::6b603452-2c87-4694-ad62-7ae25660ce60" providerId="AD" clId="Web-{63D2D2A8-8BC9-3405-2770-1ABA08529393}" dt="2024-09-05T17:41:06.644" v="974" actId="14100"/>
          <ac:spMkLst>
            <pc:docMk/>
            <pc:sldMk cId="1364163876" sldId="1491"/>
            <ac:spMk id="4" creationId="{947B3112-4114-CCAF-4841-A555366C0D7B}"/>
          </ac:spMkLst>
        </pc:spChg>
        <pc:spChg chg="add mod">
          <ac:chgData name="Philipp, Oliver J." userId="S::ophilipp@ufl.edu::6b603452-2c87-4694-ad62-7ae25660ce60" providerId="AD" clId="Web-{63D2D2A8-8BC9-3405-2770-1ABA08529393}" dt="2024-09-05T17:41:15.019" v="976" actId="1076"/>
          <ac:spMkLst>
            <pc:docMk/>
            <pc:sldMk cId="1364163876" sldId="1491"/>
            <ac:spMk id="9" creationId="{753DE3ED-8C72-38F5-4C51-2D2CE381A793}"/>
          </ac:spMkLst>
        </pc:spChg>
        <pc:picChg chg="add mod">
          <ac:chgData name="Philipp, Oliver J." userId="S::ophilipp@ufl.edu::6b603452-2c87-4694-ad62-7ae25660ce60" providerId="AD" clId="Web-{63D2D2A8-8BC9-3405-2770-1ABA08529393}" dt="2024-09-05T17:41:20.738" v="978" actId="1076"/>
          <ac:picMkLst>
            <pc:docMk/>
            <pc:sldMk cId="1364163876" sldId="1491"/>
            <ac:picMk id="2" creationId="{613E3B4E-F96C-E8E0-26A4-BB93675FD5CF}"/>
          </ac:picMkLst>
        </pc:picChg>
      </pc:sldChg>
      <pc:sldChg chg="modSp">
        <pc:chgData name="Philipp, Oliver J." userId="S::ophilipp@ufl.edu::6b603452-2c87-4694-ad62-7ae25660ce60" providerId="AD" clId="Web-{63D2D2A8-8BC9-3405-2770-1ABA08529393}" dt="2024-09-05T17:24:04.444" v="154" actId="20577"/>
        <pc:sldMkLst>
          <pc:docMk/>
          <pc:sldMk cId="202047576" sldId="1493"/>
        </pc:sldMkLst>
        <pc:spChg chg="mod">
          <ac:chgData name="Philipp, Oliver J." userId="S::ophilipp@ufl.edu::6b603452-2c87-4694-ad62-7ae25660ce60" providerId="AD" clId="Web-{63D2D2A8-8BC9-3405-2770-1ABA08529393}" dt="2024-09-05T17:24:04.444" v="154" actId="20577"/>
          <ac:spMkLst>
            <pc:docMk/>
            <pc:sldMk cId="202047576" sldId="1493"/>
            <ac:spMk id="3" creationId="{7EF607D5-9D92-BBF9-7536-83B4907BFB51}"/>
          </ac:spMkLst>
        </pc:spChg>
      </pc:sldChg>
      <pc:sldChg chg="modSp">
        <pc:chgData name="Philipp, Oliver J." userId="S::ophilipp@ufl.edu::6b603452-2c87-4694-ad62-7ae25660ce60" providerId="AD" clId="Web-{63D2D2A8-8BC9-3405-2770-1ABA08529393}" dt="2024-09-05T17:41:53.335" v="1001" actId="20577"/>
        <pc:sldMkLst>
          <pc:docMk/>
          <pc:sldMk cId="255543746" sldId="1494"/>
        </pc:sldMkLst>
        <pc:spChg chg="mod">
          <ac:chgData name="Philipp, Oliver J." userId="S::ophilipp@ufl.edu::6b603452-2c87-4694-ad62-7ae25660ce60" providerId="AD" clId="Web-{63D2D2A8-8BC9-3405-2770-1ABA08529393}" dt="2024-09-05T17:41:41.271" v="988" actId="20577"/>
          <ac:spMkLst>
            <pc:docMk/>
            <pc:sldMk cId="255543746" sldId="1494"/>
            <ac:spMk id="7" creationId="{0F70409B-9B07-249B-455E-D8E9F6D01879}"/>
          </ac:spMkLst>
        </pc:spChg>
        <pc:spChg chg="mod">
          <ac:chgData name="Philipp, Oliver J." userId="S::ophilipp@ufl.edu::6b603452-2c87-4694-ad62-7ae25660ce60" providerId="AD" clId="Web-{63D2D2A8-8BC9-3405-2770-1ABA08529393}" dt="2024-09-05T17:41:53.335" v="1001" actId="20577"/>
          <ac:spMkLst>
            <pc:docMk/>
            <pc:sldMk cId="255543746" sldId="1494"/>
            <ac:spMk id="8" creationId="{38501798-B083-852A-759D-FEA6486DDBFB}"/>
          </ac:spMkLst>
        </pc:spChg>
        <pc:spChg chg="mod">
          <ac:chgData name="Philipp, Oliver J." userId="S::ophilipp@ufl.edu::6b603452-2c87-4694-ad62-7ae25660ce60" providerId="AD" clId="Web-{63D2D2A8-8BC9-3405-2770-1ABA08529393}" dt="2024-09-05T17:41:47.865" v="1000" actId="20577"/>
          <ac:spMkLst>
            <pc:docMk/>
            <pc:sldMk cId="255543746" sldId="1494"/>
            <ac:spMk id="9" creationId="{368A9161-11E8-FC85-BE24-2271C8803647}"/>
          </ac:spMkLst>
        </pc:spChg>
      </pc:sldChg>
      <pc:sldChg chg="del">
        <pc:chgData name="Philipp, Oliver J." userId="S::ophilipp@ufl.edu::6b603452-2c87-4694-ad62-7ae25660ce60" providerId="AD" clId="Web-{63D2D2A8-8BC9-3405-2770-1ABA08529393}" dt="2024-09-05T17:33:43.627" v="748"/>
        <pc:sldMkLst>
          <pc:docMk/>
          <pc:sldMk cId="2701973647" sldId="1496"/>
        </pc:sldMkLst>
      </pc:sldChg>
      <pc:sldChg chg="addSp delSp modSp">
        <pc:chgData name="Philipp, Oliver J." userId="S::ophilipp@ufl.edu::6b603452-2c87-4694-ad62-7ae25660ce60" providerId="AD" clId="Web-{63D2D2A8-8BC9-3405-2770-1ABA08529393}" dt="2024-09-05T17:40:41.267" v="973" actId="20577"/>
        <pc:sldMkLst>
          <pc:docMk/>
          <pc:sldMk cId="2902848824" sldId="1504"/>
        </pc:sldMkLst>
        <pc:spChg chg="mod">
          <ac:chgData name="Philipp, Oliver J." userId="S::ophilipp@ufl.edu::6b603452-2c87-4694-ad62-7ae25660ce60" providerId="AD" clId="Web-{63D2D2A8-8BC9-3405-2770-1ABA08529393}" dt="2024-09-05T17:20:59.649" v="85" actId="20577"/>
          <ac:spMkLst>
            <pc:docMk/>
            <pc:sldMk cId="2902848824" sldId="1504"/>
            <ac:spMk id="2" creationId="{C33026BC-66C8-0253-B257-4604560D4DC5}"/>
          </ac:spMkLst>
        </pc:spChg>
        <pc:spChg chg="mod">
          <ac:chgData name="Philipp, Oliver J." userId="S::ophilipp@ufl.edu::6b603452-2c87-4694-ad62-7ae25660ce60" providerId="AD" clId="Web-{63D2D2A8-8BC9-3405-2770-1ABA08529393}" dt="2024-09-05T17:40:41.267" v="973" actId="20577"/>
          <ac:spMkLst>
            <pc:docMk/>
            <pc:sldMk cId="2902848824" sldId="1504"/>
            <ac:spMk id="3" creationId="{2DED9965-4F9A-D699-EB05-8F8C28CAF085}"/>
          </ac:spMkLst>
        </pc:spChg>
        <pc:spChg chg="add del">
          <ac:chgData name="Philipp, Oliver J." userId="S::ophilipp@ufl.edu::6b603452-2c87-4694-ad62-7ae25660ce60" providerId="AD" clId="Web-{63D2D2A8-8BC9-3405-2770-1ABA08529393}" dt="2024-09-05T17:35:38.838" v="762"/>
          <ac:spMkLst>
            <pc:docMk/>
            <pc:sldMk cId="2902848824" sldId="1504"/>
            <ac:spMk id="6" creationId="{701F078D-88B7-7FBC-AB4D-AD08377AD2CF}"/>
          </ac:spMkLst>
        </pc:spChg>
        <pc:spChg chg="add del">
          <ac:chgData name="Philipp, Oliver J." userId="S::ophilipp@ufl.edu::6b603452-2c87-4694-ad62-7ae25660ce60" providerId="AD" clId="Web-{63D2D2A8-8BC9-3405-2770-1ABA08529393}" dt="2024-09-05T17:35:37.854" v="761"/>
          <ac:spMkLst>
            <pc:docMk/>
            <pc:sldMk cId="2902848824" sldId="1504"/>
            <ac:spMk id="8" creationId="{5E5D4B95-44A5-61DC-E431-BA0C2A4D2BCB}"/>
          </ac:spMkLst>
        </pc:spChg>
        <pc:picChg chg="add mod">
          <ac:chgData name="Philipp, Oliver J." userId="S::ophilipp@ufl.edu::6b603452-2c87-4694-ad62-7ae25660ce60" providerId="AD" clId="Web-{63D2D2A8-8BC9-3405-2770-1ABA08529393}" dt="2024-09-05T17:36:57.797" v="775" actId="1076"/>
          <ac:picMkLst>
            <pc:docMk/>
            <pc:sldMk cId="2902848824" sldId="1504"/>
            <ac:picMk id="9" creationId="{4C48076B-2AC3-9CBB-7DF2-08A6222C4B46}"/>
          </ac:picMkLst>
        </pc:picChg>
      </pc:sldChg>
      <pc:sldChg chg="modSp">
        <pc:chgData name="Philipp, Oliver J." userId="S::ophilipp@ufl.edu::6b603452-2c87-4694-ad62-7ae25660ce60" providerId="AD" clId="Web-{63D2D2A8-8BC9-3405-2770-1ABA08529393}" dt="2024-09-05T17:17:39.103" v="51" actId="20577"/>
        <pc:sldMkLst>
          <pc:docMk/>
          <pc:sldMk cId="2278339366" sldId="1507"/>
        </pc:sldMkLst>
        <pc:spChg chg="mod">
          <ac:chgData name="Philipp, Oliver J." userId="S::ophilipp@ufl.edu::6b603452-2c87-4694-ad62-7ae25660ce60" providerId="AD" clId="Web-{63D2D2A8-8BC9-3405-2770-1ABA08529393}" dt="2024-09-05T17:17:39.103" v="51" actId="20577"/>
          <ac:spMkLst>
            <pc:docMk/>
            <pc:sldMk cId="2278339366" sldId="1507"/>
            <ac:spMk id="4" creationId="{947B3112-4114-CCAF-4841-A555366C0D7B}"/>
          </ac:spMkLst>
        </pc:spChg>
      </pc:sldChg>
      <pc:sldChg chg="addSp modSp">
        <pc:chgData name="Philipp, Oliver J." userId="S::ophilipp@ufl.edu::6b603452-2c87-4694-ad62-7ae25660ce60" providerId="AD" clId="Web-{63D2D2A8-8BC9-3405-2770-1ABA08529393}" dt="2024-09-05T17:32:31.496" v="688" actId="20577"/>
        <pc:sldMkLst>
          <pc:docMk/>
          <pc:sldMk cId="2659456714" sldId="1508"/>
        </pc:sldMkLst>
        <pc:spChg chg="add mod">
          <ac:chgData name="Philipp, Oliver J." userId="S::ophilipp@ufl.edu::6b603452-2c87-4694-ad62-7ae25660ce60" providerId="AD" clId="Web-{63D2D2A8-8BC9-3405-2770-1ABA08529393}" dt="2024-09-05T17:32:31.496" v="688" actId="20577"/>
          <ac:spMkLst>
            <pc:docMk/>
            <pc:sldMk cId="2659456714" sldId="1508"/>
            <ac:spMk id="3" creationId="{072290D8-6D9B-6658-EDCD-0F980D3ACC15}"/>
          </ac:spMkLst>
        </pc:spChg>
        <pc:picChg chg="mod">
          <ac:chgData name="Philipp, Oliver J." userId="S::ophilipp@ufl.edu::6b603452-2c87-4694-ad62-7ae25660ce60" providerId="AD" clId="Web-{63D2D2A8-8BC9-3405-2770-1ABA08529393}" dt="2024-09-05T17:31:08.490" v="623" actId="14100"/>
          <ac:picMkLst>
            <pc:docMk/>
            <pc:sldMk cId="2659456714" sldId="1508"/>
            <ac:picMk id="2" creationId="{F600BD15-3DFE-8052-DEB8-4067648D0E9D}"/>
          </ac:picMkLst>
        </pc:picChg>
      </pc:sldChg>
      <pc:sldChg chg="addSp modSp">
        <pc:chgData name="Philipp, Oliver J." userId="S::ophilipp@ufl.edu::6b603452-2c87-4694-ad62-7ae25660ce60" providerId="AD" clId="Web-{63D2D2A8-8BC9-3405-2770-1ABA08529393}" dt="2024-09-05T17:33:01.967" v="722" actId="20577"/>
        <pc:sldMkLst>
          <pc:docMk/>
          <pc:sldMk cId="3227533862" sldId="1511"/>
        </pc:sldMkLst>
        <pc:spChg chg="add mod">
          <ac:chgData name="Philipp, Oliver J." userId="S::ophilipp@ufl.edu::6b603452-2c87-4694-ad62-7ae25660ce60" providerId="AD" clId="Web-{63D2D2A8-8BC9-3405-2770-1ABA08529393}" dt="2024-09-05T17:33:01.967" v="722" actId="20577"/>
          <ac:spMkLst>
            <pc:docMk/>
            <pc:sldMk cId="3227533862" sldId="1511"/>
            <ac:spMk id="3" creationId="{99CF8C31-146E-94F2-ADCB-E0A547A0747D}"/>
          </ac:spMkLst>
        </pc:spChg>
      </pc:sldChg>
    </pc:docChg>
  </pc:docChgLst>
  <pc:docChgLst>
    <pc:chgData name="Pistorino, Dan" userId="S::daniel.pistorino@ufl.edu::ae248800-c3fa-4230-a5be-99c150c43b58" providerId="AD" clId="Web-{FCCDBEFB-AF78-3E60-3098-8E020D986465}"/>
    <pc:docChg chg="addSld modSld sldOrd">
      <pc:chgData name="Pistorino, Dan" userId="S::daniel.pistorino@ufl.edu::ae248800-c3fa-4230-a5be-99c150c43b58" providerId="AD" clId="Web-{FCCDBEFB-AF78-3E60-3098-8E020D986465}" dt="2024-09-06T15:33:14.920" v="5"/>
      <pc:docMkLst>
        <pc:docMk/>
      </pc:docMkLst>
      <pc:sldChg chg="modSp">
        <pc:chgData name="Pistorino, Dan" userId="S::daniel.pistorino@ufl.edu::ae248800-c3fa-4230-a5be-99c150c43b58" providerId="AD" clId="Web-{FCCDBEFB-AF78-3E60-3098-8E020D986465}" dt="2024-09-06T15:31:49.292" v="1" actId="20577"/>
        <pc:sldMkLst>
          <pc:docMk/>
          <pc:sldMk cId="1686835722" sldId="1485"/>
        </pc:sldMkLst>
        <pc:spChg chg="mod">
          <ac:chgData name="Pistorino, Dan" userId="S::daniel.pistorino@ufl.edu::ae248800-c3fa-4230-a5be-99c150c43b58" providerId="AD" clId="Web-{FCCDBEFB-AF78-3E60-3098-8E020D986465}" dt="2024-09-06T15:31:49.292" v="1" actId="20577"/>
          <ac:spMkLst>
            <pc:docMk/>
            <pc:sldMk cId="1686835722" sldId="1485"/>
            <ac:spMk id="4" creationId="{09A3DFEE-1699-D24C-5E09-B9804FB57E40}"/>
          </ac:spMkLst>
        </pc:spChg>
      </pc:sldChg>
      <pc:sldChg chg="ord">
        <pc:chgData name="Pistorino, Dan" userId="S::daniel.pistorino@ufl.edu::ae248800-c3fa-4230-a5be-99c150c43b58" providerId="AD" clId="Web-{FCCDBEFB-AF78-3E60-3098-8E020D986465}" dt="2024-09-06T15:32:09.871" v="3"/>
        <pc:sldMkLst>
          <pc:docMk/>
          <pc:sldMk cId="255543746" sldId="1494"/>
        </pc:sldMkLst>
      </pc:sldChg>
      <pc:sldChg chg="delSp add replId">
        <pc:chgData name="Pistorino, Dan" userId="S::daniel.pistorino@ufl.edu::ae248800-c3fa-4230-a5be-99c150c43b58" providerId="AD" clId="Web-{FCCDBEFB-AF78-3E60-3098-8E020D986465}" dt="2024-09-06T15:33:14.920" v="5"/>
        <pc:sldMkLst>
          <pc:docMk/>
          <pc:sldMk cId="3287934635" sldId="1512"/>
        </pc:sldMkLst>
        <pc:picChg chg="del">
          <ac:chgData name="Pistorino, Dan" userId="S::daniel.pistorino@ufl.edu::ae248800-c3fa-4230-a5be-99c150c43b58" providerId="AD" clId="Web-{FCCDBEFB-AF78-3E60-3098-8E020D986465}" dt="2024-09-06T15:33:14.920" v="5"/>
          <ac:picMkLst>
            <pc:docMk/>
            <pc:sldMk cId="3287934635" sldId="1512"/>
            <ac:picMk id="9" creationId="{4C48076B-2AC3-9CBB-7DF2-08A6222C4B46}"/>
          </ac:picMkLst>
        </pc:picChg>
      </pc:sldChg>
    </pc:docChg>
  </pc:docChgLst>
  <pc:docChgLst>
    <pc:chgData name="Pistorino, Dan" userId="ae248800-c3fa-4230-a5be-99c150c43b58" providerId="ADAL" clId="{60C6B9EA-3422-4121-8980-0B551CE3EC85}"/>
    <pc:docChg chg="undo custSel addSld delSld modSld">
      <pc:chgData name="Pistorino, Dan" userId="ae248800-c3fa-4230-a5be-99c150c43b58" providerId="ADAL" clId="{60C6B9EA-3422-4121-8980-0B551CE3EC85}" dt="2024-09-01T01:18:51.248" v="887" actId="47"/>
      <pc:docMkLst>
        <pc:docMk/>
      </pc:docMkLst>
      <pc:sldChg chg="addSp delSp modSp mod">
        <pc:chgData name="Pistorino, Dan" userId="ae248800-c3fa-4230-a5be-99c150c43b58" providerId="ADAL" clId="{60C6B9EA-3422-4121-8980-0B551CE3EC85}" dt="2024-09-01T00:43:35.463" v="378" actId="1076"/>
        <pc:sldMkLst>
          <pc:docMk/>
          <pc:sldMk cId="1686835722" sldId="1485"/>
        </pc:sldMkLst>
        <pc:spChg chg="mod">
          <ac:chgData name="Pistorino, Dan" userId="ae248800-c3fa-4230-a5be-99c150c43b58" providerId="ADAL" clId="{60C6B9EA-3422-4121-8980-0B551CE3EC85}" dt="2024-09-01T00:34:33.001" v="164" actId="20577"/>
          <ac:spMkLst>
            <pc:docMk/>
            <pc:sldMk cId="1686835722" sldId="1485"/>
            <ac:spMk id="2" creationId="{D747B216-0402-9F61-EF4C-50EEB9117419}"/>
          </ac:spMkLst>
        </pc:spChg>
        <pc:spChg chg="del">
          <ac:chgData name="Pistorino, Dan" userId="ae248800-c3fa-4230-a5be-99c150c43b58" providerId="ADAL" clId="{60C6B9EA-3422-4121-8980-0B551CE3EC85}" dt="2024-09-01T00:32:13.717" v="95" actId="478"/>
          <ac:spMkLst>
            <pc:docMk/>
            <pc:sldMk cId="1686835722" sldId="1485"/>
            <ac:spMk id="3" creationId="{4A9FBBCD-1718-C45A-A5D2-5135B86FD027}"/>
          </ac:spMkLst>
        </pc:spChg>
        <pc:spChg chg="mod">
          <ac:chgData name="Pistorino, Dan" userId="ae248800-c3fa-4230-a5be-99c150c43b58" providerId="ADAL" clId="{60C6B9EA-3422-4121-8980-0B551CE3EC85}" dt="2024-09-01T00:38:31.304" v="235" actId="20577"/>
          <ac:spMkLst>
            <pc:docMk/>
            <pc:sldMk cId="1686835722" sldId="1485"/>
            <ac:spMk id="4" creationId="{09A3DFEE-1699-D24C-5E09-B9804FB57E40}"/>
          </ac:spMkLst>
        </pc:spChg>
        <pc:spChg chg="mod">
          <ac:chgData name="Pistorino, Dan" userId="ae248800-c3fa-4230-a5be-99c150c43b58" providerId="ADAL" clId="{60C6B9EA-3422-4121-8980-0B551CE3EC85}" dt="2024-09-01T00:42:40.448" v="374" actId="14100"/>
          <ac:spMkLst>
            <pc:docMk/>
            <pc:sldMk cId="1686835722" sldId="1485"/>
            <ac:spMk id="5" creationId="{8A26F554-4607-CA40-6C4A-A5C88C835D1F}"/>
          </ac:spMkLst>
        </pc:spChg>
        <pc:spChg chg="add del">
          <ac:chgData name="Pistorino, Dan" userId="ae248800-c3fa-4230-a5be-99c150c43b58" providerId="ADAL" clId="{60C6B9EA-3422-4121-8980-0B551CE3EC85}" dt="2024-09-01T00:38:44.138" v="240" actId="22"/>
          <ac:spMkLst>
            <pc:docMk/>
            <pc:sldMk cId="1686835722" sldId="1485"/>
            <ac:spMk id="7" creationId="{D2085DA7-3C26-FA84-2796-00BDCAE483B2}"/>
          </ac:spMkLst>
        </pc:spChg>
        <pc:spChg chg="add mod">
          <ac:chgData name="Pistorino, Dan" userId="ae248800-c3fa-4230-a5be-99c150c43b58" providerId="ADAL" clId="{60C6B9EA-3422-4121-8980-0B551CE3EC85}" dt="2024-09-01T00:43:18.994" v="377" actId="1076"/>
          <ac:spMkLst>
            <pc:docMk/>
            <pc:sldMk cId="1686835722" sldId="1485"/>
            <ac:spMk id="8" creationId="{FAE0FEB6-80E5-4AA4-1F9D-B7AEDD6255C9}"/>
          </ac:spMkLst>
        </pc:spChg>
        <pc:spChg chg="add del mod">
          <ac:chgData name="Pistorino, Dan" userId="ae248800-c3fa-4230-a5be-99c150c43b58" providerId="ADAL" clId="{60C6B9EA-3422-4121-8980-0B551CE3EC85}" dt="2024-09-01T00:40:07.950" v="339" actId="478"/>
          <ac:spMkLst>
            <pc:docMk/>
            <pc:sldMk cId="1686835722" sldId="1485"/>
            <ac:spMk id="9" creationId="{CCC6A3C5-7B59-8D35-0FFF-3B61AA52A809}"/>
          </ac:spMkLst>
        </pc:spChg>
        <pc:spChg chg="add mod">
          <ac:chgData name="Pistorino, Dan" userId="ae248800-c3fa-4230-a5be-99c150c43b58" providerId="ADAL" clId="{60C6B9EA-3422-4121-8980-0B551CE3EC85}" dt="2024-09-01T00:43:35.463" v="378" actId="1076"/>
          <ac:spMkLst>
            <pc:docMk/>
            <pc:sldMk cId="1686835722" sldId="1485"/>
            <ac:spMk id="10" creationId="{77A5C6A0-F8C4-FE85-8727-A66E2EE83F32}"/>
          </ac:spMkLst>
        </pc:spChg>
      </pc:sldChg>
      <pc:sldChg chg="modSp add del mod">
        <pc:chgData name="Pistorino, Dan" userId="ae248800-c3fa-4230-a5be-99c150c43b58" providerId="ADAL" clId="{60C6B9EA-3422-4121-8980-0B551CE3EC85}" dt="2024-09-01T00:59:37.929" v="591" actId="20577"/>
        <pc:sldMkLst>
          <pc:docMk/>
          <pc:sldMk cId="4249053798" sldId="1486"/>
        </pc:sldMkLst>
        <pc:spChg chg="mod">
          <ac:chgData name="Pistorino, Dan" userId="ae248800-c3fa-4230-a5be-99c150c43b58" providerId="ADAL" clId="{60C6B9EA-3422-4121-8980-0B551CE3EC85}" dt="2024-09-01T00:59:10.725" v="564" actId="20577"/>
          <ac:spMkLst>
            <pc:docMk/>
            <pc:sldMk cId="4249053798" sldId="1486"/>
            <ac:spMk id="5" creationId="{6C9833DE-8E79-7D37-16FD-432B0A784CEF}"/>
          </ac:spMkLst>
        </pc:spChg>
        <pc:graphicFrameChg chg="mod">
          <ac:chgData name="Pistorino, Dan" userId="ae248800-c3fa-4230-a5be-99c150c43b58" providerId="ADAL" clId="{60C6B9EA-3422-4121-8980-0B551CE3EC85}" dt="2024-09-01T00:59:37.929" v="591" actId="20577"/>
          <ac:graphicFrameMkLst>
            <pc:docMk/>
            <pc:sldMk cId="4249053798" sldId="1486"/>
            <ac:graphicFrameMk id="37" creationId="{F12361FC-32EC-7BDA-FCA5-2D0B8E721900}"/>
          </ac:graphicFrameMkLst>
        </pc:graphicFrameChg>
      </pc:sldChg>
      <pc:sldChg chg="add del">
        <pc:chgData name="Pistorino, Dan" userId="ae248800-c3fa-4230-a5be-99c150c43b58" providerId="ADAL" clId="{60C6B9EA-3422-4121-8980-0B551CE3EC85}" dt="2024-09-01T01:07:15.650" v="754" actId="47"/>
        <pc:sldMkLst>
          <pc:docMk/>
          <pc:sldMk cId="3515574457" sldId="1487"/>
        </pc:sldMkLst>
      </pc:sldChg>
      <pc:sldChg chg="add del">
        <pc:chgData name="Pistorino, Dan" userId="ae248800-c3fa-4230-a5be-99c150c43b58" providerId="ADAL" clId="{60C6B9EA-3422-4121-8980-0B551CE3EC85}" dt="2024-09-01T01:03:18.682" v="633" actId="47"/>
        <pc:sldMkLst>
          <pc:docMk/>
          <pc:sldMk cId="125238805" sldId="1490"/>
        </pc:sldMkLst>
      </pc:sldChg>
      <pc:sldChg chg="delSp modSp add del mod">
        <pc:chgData name="Pistorino, Dan" userId="ae248800-c3fa-4230-a5be-99c150c43b58" providerId="ADAL" clId="{60C6B9EA-3422-4121-8980-0B551CE3EC85}" dt="2024-09-01T01:11:37.127" v="829" actId="5793"/>
        <pc:sldMkLst>
          <pc:docMk/>
          <pc:sldMk cId="1364163876" sldId="1491"/>
        </pc:sldMkLst>
        <pc:spChg chg="mod">
          <ac:chgData name="Pistorino, Dan" userId="ae248800-c3fa-4230-a5be-99c150c43b58" providerId="ADAL" clId="{60C6B9EA-3422-4121-8980-0B551CE3EC85}" dt="2024-09-01T01:11:37.127" v="829" actId="5793"/>
          <ac:spMkLst>
            <pc:docMk/>
            <pc:sldMk cId="1364163876" sldId="1491"/>
            <ac:spMk id="4" creationId="{947B3112-4114-CCAF-4841-A555366C0D7B}"/>
          </ac:spMkLst>
        </pc:spChg>
        <pc:spChg chg="mod">
          <ac:chgData name="Pistorino, Dan" userId="ae248800-c3fa-4230-a5be-99c150c43b58" providerId="ADAL" clId="{60C6B9EA-3422-4121-8980-0B551CE3EC85}" dt="2024-09-01T01:07:49.670" v="798" actId="20577"/>
          <ac:spMkLst>
            <pc:docMk/>
            <pc:sldMk cId="1364163876" sldId="1491"/>
            <ac:spMk id="5" creationId="{6C9833DE-8E79-7D37-16FD-432B0A784CEF}"/>
          </ac:spMkLst>
        </pc:spChg>
        <pc:spChg chg="mod">
          <ac:chgData name="Pistorino, Dan" userId="ae248800-c3fa-4230-a5be-99c150c43b58" providerId="ADAL" clId="{60C6B9EA-3422-4121-8980-0B551CE3EC85}" dt="2024-09-01T01:10:43.927" v="813" actId="20577"/>
          <ac:spMkLst>
            <pc:docMk/>
            <pc:sldMk cId="1364163876" sldId="1491"/>
            <ac:spMk id="8" creationId="{598C45DC-6442-2013-39F8-5A5CFDB52040}"/>
          </ac:spMkLst>
        </pc:spChg>
        <pc:picChg chg="del">
          <ac:chgData name="Pistorino, Dan" userId="ae248800-c3fa-4230-a5be-99c150c43b58" providerId="ADAL" clId="{60C6B9EA-3422-4121-8980-0B551CE3EC85}" dt="2024-09-01T01:10:53.983" v="817" actId="478"/>
          <ac:picMkLst>
            <pc:docMk/>
            <pc:sldMk cId="1364163876" sldId="1491"/>
            <ac:picMk id="9" creationId="{02CD4C2A-FAFD-B905-BD58-19E94C43D1BB}"/>
          </ac:picMkLst>
        </pc:picChg>
      </pc:sldChg>
      <pc:sldChg chg="add del">
        <pc:chgData name="Pistorino, Dan" userId="ae248800-c3fa-4230-a5be-99c150c43b58" providerId="ADAL" clId="{60C6B9EA-3422-4121-8980-0B551CE3EC85}" dt="2024-09-01T01:17:04.297" v="858" actId="47"/>
        <pc:sldMkLst>
          <pc:docMk/>
          <pc:sldMk cId="141880430" sldId="1492"/>
        </pc:sldMkLst>
      </pc:sldChg>
      <pc:sldChg chg="modSp add del mod">
        <pc:chgData name="Pistorino, Dan" userId="ae248800-c3fa-4230-a5be-99c150c43b58" providerId="ADAL" clId="{60C6B9EA-3422-4121-8980-0B551CE3EC85}" dt="2024-09-01T01:16:33.072" v="857" actId="6549"/>
        <pc:sldMkLst>
          <pc:docMk/>
          <pc:sldMk cId="202047576" sldId="1493"/>
        </pc:sldMkLst>
        <pc:spChg chg="mod">
          <ac:chgData name="Pistorino, Dan" userId="ae248800-c3fa-4230-a5be-99c150c43b58" providerId="ADAL" clId="{60C6B9EA-3422-4121-8980-0B551CE3EC85}" dt="2024-09-01T01:16:26.289" v="850" actId="20577"/>
          <ac:spMkLst>
            <pc:docMk/>
            <pc:sldMk cId="202047576" sldId="1493"/>
            <ac:spMk id="2" creationId="{1E449707-6A5F-9C70-7FC4-6ED57BFFA376}"/>
          </ac:spMkLst>
        </pc:spChg>
        <pc:spChg chg="mod">
          <ac:chgData name="Pistorino, Dan" userId="ae248800-c3fa-4230-a5be-99c150c43b58" providerId="ADAL" clId="{60C6B9EA-3422-4121-8980-0B551CE3EC85}" dt="2024-09-01T01:16:33.072" v="857" actId="6549"/>
          <ac:spMkLst>
            <pc:docMk/>
            <pc:sldMk cId="202047576" sldId="1493"/>
            <ac:spMk id="3" creationId="{7EF607D5-9D92-BBF9-7536-83B4907BFB51}"/>
          </ac:spMkLst>
        </pc:spChg>
      </pc:sldChg>
      <pc:sldChg chg="delSp modSp mod modClrScheme chgLayout">
        <pc:chgData name="Pistorino, Dan" userId="ae248800-c3fa-4230-a5be-99c150c43b58" providerId="ADAL" clId="{60C6B9EA-3422-4121-8980-0B551CE3EC85}" dt="2024-09-01T00:53:31.399" v="507" actId="20577"/>
        <pc:sldMkLst>
          <pc:docMk/>
          <pc:sldMk cId="255543746" sldId="1494"/>
        </pc:sldMkLst>
        <pc:spChg chg="mod ord">
          <ac:chgData name="Pistorino, Dan" userId="ae248800-c3fa-4230-a5be-99c150c43b58" providerId="ADAL" clId="{60C6B9EA-3422-4121-8980-0B551CE3EC85}" dt="2024-09-01T00:52:48.195" v="442" actId="700"/>
          <ac:spMkLst>
            <pc:docMk/>
            <pc:sldMk cId="255543746" sldId="1494"/>
            <ac:spMk id="4" creationId="{57499EB6-A06E-8CE6-283B-8AB059055E14}"/>
          </ac:spMkLst>
        </pc:spChg>
        <pc:spChg chg="mod ord">
          <ac:chgData name="Pistorino, Dan" userId="ae248800-c3fa-4230-a5be-99c150c43b58" providerId="ADAL" clId="{60C6B9EA-3422-4121-8980-0B551CE3EC85}" dt="2024-09-01T00:52:48.195" v="442" actId="700"/>
          <ac:spMkLst>
            <pc:docMk/>
            <pc:sldMk cId="255543746" sldId="1494"/>
            <ac:spMk id="5" creationId="{BB029006-AC33-8ACF-4BA2-AE1499901A86}"/>
          </ac:spMkLst>
        </pc:spChg>
        <pc:spChg chg="mod ord">
          <ac:chgData name="Pistorino, Dan" userId="ae248800-c3fa-4230-a5be-99c150c43b58" providerId="ADAL" clId="{60C6B9EA-3422-4121-8980-0B551CE3EC85}" dt="2024-09-01T00:53:09.912" v="477" actId="20577"/>
          <ac:spMkLst>
            <pc:docMk/>
            <pc:sldMk cId="255543746" sldId="1494"/>
            <ac:spMk id="7" creationId="{0F70409B-9B07-249B-455E-D8E9F6D01879}"/>
          </ac:spMkLst>
        </pc:spChg>
        <pc:spChg chg="mod ord">
          <ac:chgData name="Pistorino, Dan" userId="ae248800-c3fa-4230-a5be-99c150c43b58" providerId="ADAL" clId="{60C6B9EA-3422-4121-8980-0B551CE3EC85}" dt="2024-09-01T00:53:17.694" v="492" actId="20577"/>
          <ac:spMkLst>
            <pc:docMk/>
            <pc:sldMk cId="255543746" sldId="1494"/>
            <ac:spMk id="8" creationId="{38501798-B083-852A-759D-FEA6486DDBFB}"/>
          </ac:spMkLst>
        </pc:spChg>
        <pc:spChg chg="mod ord">
          <ac:chgData name="Pistorino, Dan" userId="ae248800-c3fa-4230-a5be-99c150c43b58" providerId="ADAL" clId="{60C6B9EA-3422-4121-8980-0B551CE3EC85}" dt="2024-09-01T00:53:31.399" v="507" actId="20577"/>
          <ac:spMkLst>
            <pc:docMk/>
            <pc:sldMk cId="255543746" sldId="1494"/>
            <ac:spMk id="9" creationId="{368A9161-11E8-FC85-BE24-2271C8803647}"/>
          </ac:spMkLst>
        </pc:spChg>
        <pc:spChg chg="mod ord">
          <ac:chgData name="Pistorino, Dan" userId="ae248800-c3fa-4230-a5be-99c150c43b58" providerId="ADAL" clId="{60C6B9EA-3422-4121-8980-0B551CE3EC85}" dt="2024-09-01T00:53:03.870" v="455" actId="20577"/>
          <ac:spMkLst>
            <pc:docMk/>
            <pc:sldMk cId="255543746" sldId="1494"/>
            <ac:spMk id="10" creationId="{92817BE1-505A-3A0D-721C-ACF2069D5B19}"/>
          </ac:spMkLst>
        </pc:spChg>
        <pc:spChg chg="del mod ord">
          <ac:chgData name="Pistorino, Dan" userId="ae248800-c3fa-4230-a5be-99c150c43b58" providerId="ADAL" clId="{60C6B9EA-3422-4121-8980-0B551CE3EC85}" dt="2024-09-01T00:53:26.354" v="495" actId="478"/>
          <ac:spMkLst>
            <pc:docMk/>
            <pc:sldMk cId="255543746" sldId="1494"/>
            <ac:spMk id="11" creationId="{A51713E3-3AE5-6AF9-88BC-69ED6F3F85CA}"/>
          </ac:spMkLst>
        </pc:spChg>
      </pc:sldChg>
      <pc:sldChg chg="addSp delSp modSp new del mod modClrScheme chgLayout">
        <pc:chgData name="Pistorino, Dan" userId="ae248800-c3fa-4230-a5be-99c150c43b58" providerId="ADAL" clId="{60C6B9EA-3422-4121-8980-0B551CE3EC85}" dt="2024-09-01T00:56:13.858" v="526" actId="680"/>
        <pc:sldMkLst>
          <pc:docMk/>
          <pc:sldMk cId="1179685432" sldId="1495"/>
        </pc:sldMkLst>
        <pc:spChg chg="add del mod ord">
          <ac:chgData name="Pistorino, Dan" userId="ae248800-c3fa-4230-a5be-99c150c43b58" providerId="ADAL" clId="{60C6B9EA-3422-4121-8980-0B551CE3EC85}" dt="2024-09-01T00:56:13.253" v="525" actId="700"/>
          <ac:spMkLst>
            <pc:docMk/>
            <pc:sldMk cId="1179685432" sldId="1495"/>
            <ac:spMk id="2" creationId="{FCDDAD5F-CAA4-DD86-BE05-3152F3FBD074}"/>
          </ac:spMkLst>
        </pc:spChg>
        <pc:spChg chg="add del mod ord">
          <ac:chgData name="Pistorino, Dan" userId="ae248800-c3fa-4230-a5be-99c150c43b58" providerId="ADAL" clId="{60C6B9EA-3422-4121-8980-0B551CE3EC85}" dt="2024-09-01T00:56:13.253" v="525" actId="700"/>
          <ac:spMkLst>
            <pc:docMk/>
            <pc:sldMk cId="1179685432" sldId="1495"/>
            <ac:spMk id="3" creationId="{20D79DCB-E500-24C8-699B-8F18F0946E00}"/>
          </ac:spMkLst>
        </pc:spChg>
        <pc:spChg chg="add del mod ord">
          <ac:chgData name="Pistorino, Dan" userId="ae248800-c3fa-4230-a5be-99c150c43b58" providerId="ADAL" clId="{60C6B9EA-3422-4121-8980-0B551CE3EC85}" dt="2024-09-01T00:56:13.253" v="525" actId="700"/>
          <ac:spMkLst>
            <pc:docMk/>
            <pc:sldMk cId="1179685432" sldId="1495"/>
            <ac:spMk id="4" creationId="{B796CFD6-5732-D383-A4B7-11C9FD6046D5}"/>
          </ac:spMkLst>
        </pc:spChg>
        <pc:spChg chg="add del mod ord">
          <ac:chgData name="Pistorino, Dan" userId="ae248800-c3fa-4230-a5be-99c150c43b58" providerId="ADAL" clId="{60C6B9EA-3422-4121-8980-0B551CE3EC85}" dt="2024-09-01T00:56:13.253" v="525" actId="700"/>
          <ac:spMkLst>
            <pc:docMk/>
            <pc:sldMk cId="1179685432" sldId="1495"/>
            <ac:spMk id="5" creationId="{6C22AE40-883C-D9BC-9B51-AE336E2C6C1D}"/>
          </ac:spMkLst>
        </pc:spChg>
        <pc:spChg chg="add del mod ord">
          <ac:chgData name="Pistorino, Dan" userId="ae248800-c3fa-4230-a5be-99c150c43b58" providerId="ADAL" clId="{60C6B9EA-3422-4121-8980-0B551CE3EC85}" dt="2024-09-01T00:56:13.253" v="525" actId="700"/>
          <ac:spMkLst>
            <pc:docMk/>
            <pc:sldMk cId="1179685432" sldId="1495"/>
            <ac:spMk id="6" creationId="{2D562C35-250B-0E1F-45B4-0C6A65695599}"/>
          </ac:spMkLst>
        </pc:spChg>
        <pc:spChg chg="mod ord">
          <ac:chgData name="Pistorino, Dan" userId="ae248800-c3fa-4230-a5be-99c150c43b58" providerId="ADAL" clId="{60C6B9EA-3422-4121-8980-0B551CE3EC85}" dt="2024-09-01T00:56:13.253" v="525" actId="700"/>
          <ac:spMkLst>
            <pc:docMk/>
            <pc:sldMk cId="1179685432" sldId="1495"/>
            <ac:spMk id="7" creationId="{404ED4E9-1725-65A3-C59E-E0F5A5CFB3B7}"/>
          </ac:spMkLst>
        </pc:spChg>
        <pc:spChg chg="add del mod ord">
          <ac:chgData name="Pistorino, Dan" userId="ae248800-c3fa-4230-a5be-99c150c43b58" providerId="ADAL" clId="{60C6B9EA-3422-4121-8980-0B551CE3EC85}" dt="2024-09-01T00:56:13.253" v="525" actId="700"/>
          <ac:spMkLst>
            <pc:docMk/>
            <pc:sldMk cId="1179685432" sldId="1495"/>
            <ac:spMk id="8" creationId="{DFC91ED0-59F3-AD5C-2E61-5FF6C8E14BA0}"/>
          </ac:spMkLst>
        </pc:spChg>
        <pc:spChg chg="add del mod ord">
          <ac:chgData name="Pistorino, Dan" userId="ae248800-c3fa-4230-a5be-99c150c43b58" providerId="ADAL" clId="{60C6B9EA-3422-4121-8980-0B551CE3EC85}" dt="2024-09-01T00:56:13.253" v="525" actId="700"/>
          <ac:spMkLst>
            <pc:docMk/>
            <pc:sldMk cId="1179685432" sldId="1495"/>
            <ac:spMk id="9" creationId="{DFE21162-7588-F378-1E19-9A9086DB87A7}"/>
          </ac:spMkLst>
        </pc:spChg>
        <pc:spChg chg="add del mod ord">
          <ac:chgData name="Pistorino, Dan" userId="ae248800-c3fa-4230-a5be-99c150c43b58" providerId="ADAL" clId="{60C6B9EA-3422-4121-8980-0B551CE3EC85}" dt="2024-09-01T00:56:13.253" v="525" actId="700"/>
          <ac:spMkLst>
            <pc:docMk/>
            <pc:sldMk cId="1179685432" sldId="1495"/>
            <ac:spMk id="10" creationId="{0A6DBF3A-6919-A6B1-49DF-8CA259B2B602}"/>
          </ac:spMkLst>
        </pc:spChg>
        <pc:spChg chg="add del mod ord">
          <ac:chgData name="Pistorino, Dan" userId="ae248800-c3fa-4230-a5be-99c150c43b58" providerId="ADAL" clId="{60C6B9EA-3422-4121-8980-0B551CE3EC85}" dt="2024-09-01T00:56:13.253" v="525" actId="700"/>
          <ac:spMkLst>
            <pc:docMk/>
            <pc:sldMk cId="1179685432" sldId="1495"/>
            <ac:spMk id="11" creationId="{85ED13D7-5E04-482E-69C5-02577415D536}"/>
          </ac:spMkLst>
        </pc:spChg>
        <pc:spChg chg="add del mod ord">
          <ac:chgData name="Pistorino, Dan" userId="ae248800-c3fa-4230-a5be-99c150c43b58" providerId="ADAL" clId="{60C6B9EA-3422-4121-8980-0B551CE3EC85}" dt="2024-09-01T00:56:13.253" v="525" actId="700"/>
          <ac:spMkLst>
            <pc:docMk/>
            <pc:sldMk cId="1179685432" sldId="1495"/>
            <ac:spMk id="12" creationId="{465859A4-9AD8-9A98-AAA8-0356BDE5C218}"/>
          </ac:spMkLst>
        </pc:spChg>
        <pc:spChg chg="add del mod ord">
          <ac:chgData name="Pistorino, Dan" userId="ae248800-c3fa-4230-a5be-99c150c43b58" providerId="ADAL" clId="{60C6B9EA-3422-4121-8980-0B551CE3EC85}" dt="2024-09-01T00:56:13.253" v="525" actId="700"/>
          <ac:spMkLst>
            <pc:docMk/>
            <pc:sldMk cId="1179685432" sldId="1495"/>
            <ac:spMk id="13" creationId="{299487BB-676A-67B4-3FC7-C2C80B1E1970}"/>
          </ac:spMkLst>
        </pc:spChg>
        <pc:spChg chg="add del mod ord">
          <ac:chgData name="Pistorino, Dan" userId="ae248800-c3fa-4230-a5be-99c150c43b58" providerId="ADAL" clId="{60C6B9EA-3422-4121-8980-0B551CE3EC85}" dt="2024-09-01T00:56:13.253" v="525" actId="700"/>
          <ac:spMkLst>
            <pc:docMk/>
            <pc:sldMk cId="1179685432" sldId="1495"/>
            <ac:spMk id="14" creationId="{C83518F9-42D0-E5B7-D58A-D152CFDDB918}"/>
          </ac:spMkLst>
        </pc:spChg>
        <pc:spChg chg="add del mod ord">
          <ac:chgData name="Pistorino, Dan" userId="ae248800-c3fa-4230-a5be-99c150c43b58" providerId="ADAL" clId="{60C6B9EA-3422-4121-8980-0B551CE3EC85}" dt="2024-09-01T00:56:13.253" v="525" actId="700"/>
          <ac:spMkLst>
            <pc:docMk/>
            <pc:sldMk cId="1179685432" sldId="1495"/>
            <ac:spMk id="15" creationId="{9CB1AB51-0D0D-96DF-FB91-833F13E79C29}"/>
          </ac:spMkLst>
        </pc:spChg>
        <pc:spChg chg="add del mod ord">
          <ac:chgData name="Pistorino, Dan" userId="ae248800-c3fa-4230-a5be-99c150c43b58" providerId="ADAL" clId="{60C6B9EA-3422-4121-8980-0B551CE3EC85}" dt="2024-09-01T00:56:13.253" v="525" actId="700"/>
          <ac:spMkLst>
            <pc:docMk/>
            <pc:sldMk cId="1179685432" sldId="1495"/>
            <ac:spMk id="16" creationId="{AF686B84-C781-B08E-F774-D93D69BE90E0}"/>
          </ac:spMkLst>
        </pc:spChg>
        <pc:spChg chg="add del mod ord">
          <ac:chgData name="Pistorino, Dan" userId="ae248800-c3fa-4230-a5be-99c150c43b58" providerId="ADAL" clId="{60C6B9EA-3422-4121-8980-0B551CE3EC85}" dt="2024-09-01T00:56:13.253" v="525" actId="700"/>
          <ac:spMkLst>
            <pc:docMk/>
            <pc:sldMk cId="1179685432" sldId="1495"/>
            <ac:spMk id="17" creationId="{36EAB840-7521-E697-CDE3-082C59C7CA7F}"/>
          </ac:spMkLst>
        </pc:spChg>
      </pc:sldChg>
      <pc:sldChg chg="add del">
        <pc:chgData name="Pistorino, Dan" userId="ae248800-c3fa-4230-a5be-99c150c43b58" providerId="ADAL" clId="{60C6B9EA-3422-4121-8980-0B551CE3EC85}" dt="2024-09-01T01:04:26.234" v="686" actId="47"/>
        <pc:sldMkLst>
          <pc:docMk/>
          <pc:sldMk cId="2970398086" sldId="1495"/>
        </pc:sldMkLst>
      </pc:sldChg>
      <pc:sldChg chg="delSp modSp add del mod delAnim">
        <pc:chgData name="Pistorino, Dan" userId="ae248800-c3fa-4230-a5be-99c150c43b58" providerId="ADAL" clId="{60C6B9EA-3422-4121-8980-0B551CE3EC85}" dt="2024-09-01T01:12:08.310" v="835" actId="5793"/>
        <pc:sldMkLst>
          <pc:docMk/>
          <pc:sldMk cId="2701973647" sldId="1496"/>
        </pc:sldMkLst>
        <pc:spChg chg="mod">
          <ac:chgData name="Pistorino, Dan" userId="ae248800-c3fa-4230-a5be-99c150c43b58" providerId="ADAL" clId="{60C6B9EA-3422-4121-8980-0B551CE3EC85}" dt="2024-09-01T01:12:08.310" v="835" actId="5793"/>
          <ac:spMkLst>
            <pc:docMk/>
            <pc:sldMk cId="2701973647" sldId="1496"/>
            <ac:spMk id="4" creationId="{947B3112-4114-CCAF-4841-A555366C0D7B}"/>
          </ac:spMkLst>
        </pc:spChg>
        <pc:spChg chg="mod">
          <ac:chgData name="Pistorino, Dan" userId="ae248800-c3fa-4230-a5be-99c150c43b58" providerId="ADAL" clId="{60C6B9EA-3422-4121-8980-0B551CE3EC85}" dt="2024-09-01T01:05:14.124" v="710" actId="20577"/>
          <ac:spMkLst>
            <pc:docMk/>
            <pc:sldMk cId="2701973647" sldId="1496"/>
            <ac:spMk id="5" creationId="{6C9833DE-8E79-7D37-16FD-432B0A784CEF}"/>
          </ac:spMkLst>
        </pc:spChg>
        <pc:spChg chg="mod">
          <ac:chgData name="Pistorino, Dan" userId="ae248800-c3fa-4230-a5be-99c150c43b58" providerId="ADAL" clId="{60C6B9EA-3422-4121-8980-0B551CE3EC85}" dt="2024-09-01T01:06:01.212" v="740" actId="20577"/>
          <ac:spMkLst>
            <pc:docMk/>
            <pc:sldMk cId="2701973647" sldId="1496"/>
            <ac:spMk id="8" creationId="{598C45DC-6442-2013-39F8-5A5CFDB52040}"/>
          </ac:spMkLst>
        </pc:spChg>
        <pc:picChg chg="del">
          <ac:chgData name="Pistorino, Dan" userId="ae248800-c3fa-4230-a5be-99c150c43b58" providerId="ADAL" clId="{60C6B9EA-3422-4121-8980-0B551CE3EC85}" dt="2024-09-01T01:07:10.183" v="752" actId="478"/>
          <ac:picMkLst>
            <pc:docMk/>
            <pc:sldMk cId="2701973647" sldId="1496"/>
            <ac:picMk id="2" creationId="{0B009EF3-03FC-B84C-15DD-21ADD7B6CD9D}"/>
          </ac:picMkLst>
        </pc:picChg>
        <pc:picChg chg="del">
          <ac:chgData name="Pistorino, Dan" userId="ae248800-c3fa-4230-a5be-99c150c43b58" providerId="ADAL" clId="{60C6B9EA-3422-4121-8980-0B551CE3EC85}" dt="2024-09-01T01:07:12.038" v="753" actId="478"/>
          <ac:picMkLst>
            <pc:docMk/>
            <pc:sldMk cId="2701973647" sldId="1496"/>
            <ac:picMk id="9" creationId="{A25174BC-8AC5-3AE7-7148-E4AF2BE678D2}"/>
          </ac:picMkLst>
        </pc:picChg>
      </pc:sldChg>
      <pc:sldChg chg="add del">
        <pc:chgData name="Pistorino, Dan" userId="ae248800-c3fa-4230-a5be-99c150c43b58" providerId="ADAL" clId="{60C6B9EA-3422-4121-8980-0B551CE3EC85}" dt="2024-09-01T01:17:04.297" v="858" actId="47"/>
        <pc:sldMkLst>
          <pc:docMk/>
          <pc:sldMk cId="4242076645" sldId="1497"/>
        </pc:sldMkLst>
      </pc:sldChg>
      <pc:sldChg chg="delSp modSp add del mod">
        <pc:chgData name="Pistorino, Dan" userId="ae248800-c3fa-4230-a5be-99c150c43b58" providerId="ADAL" clId="{60C6B9EA-3422-4121-8980-0B551CE3EC85}" dt="2024-09-01T01:03:58.656" v="685" actId="478"/>
        <pc:sldMkLst>
          <pc:docMk/>
          <pc:sldMk cId="982923721" sldId="1498"/>
        </pc:sldMkLst>
        <pc:spChg chg="mod">
          <ac:chgData name="Pistorino, Dan" userId="ae248800-c3fa-4230-a5be-99c150c43b58" providerId="ADAL" clId="{60C6B9EA-3422-4121-8980-0B551CE3EC85}" dt="2024-09-01T01:03:55.883" v="684" actId="6549"/>
          <ac:spMkLst>
            <pc:docMk/>
            <pc:sldMk cId="982923721" sldId="1498"/>
            <ac:spMk id="4" creationId="{947B3112-4114-CCAF-4841-A555366C0D7B}"/>
          </ac:spMkLst>
        </pc:spChg>
        <pc:spChg chg="mod">
          <ac:chgData name="Pistorino, Dan" userId="ae248800-c3fa-4230-a5be-99c150c43b58" providerId="ADAL" clId="{60C6B9EA-3422-4121-8980-0B551CE3EC85}" dt="2024-09-01T01:03:25.806" v="652" actId="20577"/>
          <ac:spMkLst>
            <pc:docMk/>
            <pc:sldMk cId="982923721" sldId="1498"/>
            <ac:spMk id="5" creationId="{6C9833DE-8E79-7D37-16FD-432B0A784CEF}"/>
          </ac:spMkLst>
        </pc:spChg>
        <pc:spChg chg="mod">
          <ac:chgData name="Pistorino, Dan" userId="ae248800-c3fa-4230-a5be-99c150c43b58" providerId="ADAL" clId="{60C6B9EA-3422-4121-8980-0B551CE3EC85}" dt="2024-09-01T01:03:48.908" v="664" actId="20577"/>
          <ac:spMkLst>
            <pc:docMk/>
            <pc:sldMk cId="982923721" sldId="1498"/>
            <ac:spMk id="8" creationId="{598C45DC-6442-2013-39F8-5A5CFDB52040}"/>
          </ac:spMkLst>
        </pc:spChg>
        <pc:picChg chg="del">
          <ac:chgData name="Pistorino, Dan" userId="ae248800-c3fa-4230-a5be-99c150c43b58" providerId="ADAL" clId="{60C6B9EA-3422-4121-8980-0B551CE3EC85}" dt="2024-09-01T01:03:58.656" v="685" actId="478"/>
          <ac:picMkLst>
            <pc:docMk/>
            <pc:sldMk cId="982923721" sldId="1498"/>
            <ac:picMk id="2" creationId="{E69FE41E-98B3-38A2-F09F-1DED029E80C5}"/>
          </ac:picMkLst>
        </pc:picChg>
      </pc:sldChg>
      <pc:sldChg chg="add del">
        <pc:chgData name="Pistorino, Dan" userId="ae248800-c3fa-4230-a5be-99c150c43b58" providerId="ADAL" clId="{60C6B9EA-3422-4121-8980-0B551CE3EC85}" dt="2024-09-01T01:03:18.682" v="633" actId="47"/>
        <pc:sldMkLst>
          <pc:docMk/>
          <pc:sldMk cId="1552455263" sldId="1499"/>
        </pc:sldMkLst>
      </pc:sldChg>
      <pc:sldChg chg="modSp add del mod">
        <pc:chgData name="Pistorino, Dan" userId="ae248800-c3fa-4230-a5be-99c150c43b58" providerId="ADAL" clId="{60C6B9EA-3422-4121-8980-0B551CE3EC85}" dt="2024-09-01T00:58:01.147" v="533" actId="6549"/>
        <pc:sldMkLst>
          <pc:docMk/>
          <pc:sldMk cId="2750616834" sldId="1500"/>
        </pc:sldMkLst>
        <pc:spChg chg="mod">
          <ac:chgData name="Pistorino, Dan" userId="ae248800-c3fa-4230-a5be-99c150c43b58" providerId="ADAL" clId="{60C6B9EA-3422-4121-8980-0B551CE3EC85}" dt="2024-09-01T00:53:52.480" v="521" actId="20577"/>
          <ac:spMkLst>
            <pc:docMk/>
            <pc:sldMk cId="2750616834" sldId="1500"/>
            <ac:spMk id="2" creationId="{9956CEE0-E804-3363-58E1-2B6FF53E2893}"/>
          </ac:spMkLst>
        </pc:spChg>
        <pc:spChg chg="mod">
          <ac:chgData name="Pistorino, Dan" userId="ae248800-c3fa-4230-a5be-99c150c43b58" providerId="ADAL" clId="{60C6B9EA-3422-4121-8980-0B551CE3EC85}" dt="2024-09-01T00:58:01.147" v="533" actId="6549"/>
          <ac:spMkLst>
            <pc:docMk/>
            <pc:sldMk cId="2750616834" sldId="1500"/>
            <ac:spMk id="10" creationId="{E09D8ADD-2A2F-5FBA-A53D-55F462E1DA06}"/>
          </ac:spMkLst>
        </pc:spChg>
      </pc:sldChg>
      <pc:sldChg chg="add del">
        <pc:chgData name="Pistorino, Dan" userId="ae248800-c3fa-4230-a5be-99c150c43b58" providerId="ADAL" clId="{60C6B9EA-3422-4121-8980-0B551CE3EC85}" dt="2024-09-01T00:58:49.844" v="544" actId="2696"/>
        <pc:sldMkLst>
          <pc:docMk/>
          <pc:sldMk cId="1538796372" sldId="1502"/>
        </pc:sldMkLst>
      </pc:sldChg>
      <pc:sldChg chg="add del">
        <pc:chgData name="Pistorino, Dan" userId="ae248800-c3fa-4230-a5be-99c150c43b58" providerId="ADAL" clId="{60C6B9EA-3422-4121-8980-0B551CE3EC85}" dt="2024-09-01T00:58:49.844" v="544" actId="2696"/>
        <pc:sldMkLst>
          <pc:docMk/>
          <pc:sldMk cId="1179616348" sldId="1503"/>
        </pc:sldMkLst>
      </pc:sldChg>
      <pc:sldChg chg="modSp add del mod">
        <pc:chgData name="Pistorino, Dan" userId="ae248800-c3fa-4230-a5be-99c150c43b58" providerId="ADAL" clId="{60C6B9EA-3422-4121-8980-0B551CE3EC85}" dt="2024-09-01T00:58:09.032" v="543" actId="6549"/>
        <pc:sldMkLst>
          <pc:docMk/>
          <pc:sldMk cId="2902848824" sldId="1504"/>
        </pc:sldMkLst>
        <pc:spChg chg="mod">
          <ac:chgData name="Pistorino, Dan" userId="ae248800-c3fa-4230-a5be-99c150c43b58" providerId="ADAL" clId="{60C6B9EA-3422-4121-8980-0B551CE3EC85}" dt="2024-09-01T00:58:09.032" v="543" actId="6549"/>
          <ac:spMkLst>
            <pc:docMk/>
            <pc:sldMk cId="2902848824" sldId="1504"/>
            <ac:spMk id="3" creationId="{2DED9965-4F9A-D699-EB05-8F8C28CAF085}"/>
          </ac:spMkLst>
        </pc:spChg>
      </pc:sldChg>
      <pc:sldChg chg="add del">
        <pc:chgData name="Pistorino, Dan" userId="ae248800-c3fa-4230-a5be-99c150c43b58" providerId="ADAL" clId="{60C6B9EA-3422-4121-8980-0B551CE3EC85}" dt="2024-09-01T00:58:49.844" v="544" actId="2696"/>
        <pc:sldMkLst>
          <pc:docMk/>
          <pc:sldMk cId="2363076279" sldId="1505"/>
        </pc:sldMkLst>
      </pc:sldChg>
      <pc:sldChg chg="add del">
        <pc:chgData name="Pistorino, Dan" userId="ae248800-c3fa-4230-a5be-99c150c43b58" providerId="ADAL" clId="{60C6B9EA-3422-4121-8980-0B551CE3EC85}" dt="2024-09-01T00:58:49.844" v="544" actId="2696"/>
        <pc:sldMkLst>
          <pc:docMk/>
          <pc:sldMk cId="3455712897" sldId="1506"/>
        </pc:sldMkLst>
      </pc:sldChg>
      <pc:sldChg chg="delSp modSp add del mod">
        <pc:chgData name="Pistorino, Dan" userId="ae248800-c3fa-4230-a5be-99c150c43b58" providerId="ADAL" clId="{60C6B9EA-3422-4121-8980-0B551CE3EC85}" dt="2024-09-01T01:02:38.314" v="632" actId="478"/>
        <pc:sldMkLst>
          <pc:docMk/>
          <pc:sldMk cId="2278339366" sldId="1507"/>
        </pc:sldMkLst>
        <pc:spChg chg="mod">
          <ac:chgData name="Pistorino, Dan" userId="ae248800-c3fa-4230-a5be-99c150c43b58" providerId="ADAL" clId="{60C6B9EA-3422-4121-8980-0B551CE3EC85}" dt="2024-09-01T01:02:25.898" v="627" actId="20577"/>
          <ac:spMkLst>
            <pc:docMk/>
            <pc:sldMk cId="2278339366" sldId="1507"/>
            <ac:spMk id="4" creationId="{947B3112-4114-CCAF-4841-A555366C0D7B}"/>
          </ac:spMkLst>
        </pc:spChg>
        <pc:spChg chg="mod">
          <ac:chgData name="Pistorino, Dan" userId="ae248800-c3fa-4230-a5be-99c150c43b58" providerId="ADAL" clId="{60C6B9EA-3422-4121-8980-0B551CE3EC85}" dt="2024-09-01T01:02:10.199" v="612" actId="20577"/>
          <ac:spMkLst>
            <pc:docMk/>
            <pc:sldMk cId="2278339366" sldId="1507"/>
            <ac:spMk id="5" creationId="{6C9833DE-8E79-7D37-16FD-432B0A784CEF}"/>
          </ac:spMkLst>
        </pc:spChg>
        <pc:spChg chg="mod">
          <ac:chgData name="Pistorino, Dan" userId="ae248800-c3fa-4230-a5be-99c150c43b58" providerId="ADAL" clId="{60C6B9EA-3422-4121-8980-0B551CE3EC85}" dt="2024-09-01T01:02:22.057" v="626" actId="20577"/>
          <ac:spMkLst>
            <pc:docMk/>
            <pc:sldMk cId="2278339366" sldId="1507"/>
            <ac:spMk id="8" creationId="{598C45DC-6442-2013-39F8-5A5CFDB52040}"/>
          </ac:spMkLst>
        </pc:spChg>
        <pc:picChg chg="del">
          <ac:chgData name="Pistorino, Dan" userId="ae248800-c3fa-4230-a5be-99c150c43b58" providerId="ADAL" clId="{60C6B9EA-3422-4121-8980-0B551CE3EC85}" dt="2024-09-01T01:02:28.058" v="628" actId="478"/>
          <ac:picMkLst>
            <pc:docMk/>
            <pc:sldMk cId="2278339366" sldId="1507"/>
            <ac:picMk id="2" creationId="{161BE144-D539-0B02-B950-D669D311FB64}"/>
          </ac:picMkLst>
        </pc:picChg>
        <pc:picChg chg="del">
          <ac:chgData name="Pistorino, Dan" userId="ae248800-c3fa-4230-a5be-99c150c43b58" providerId="ADAL" clId="{60C6B9EA-3422-4121-8980-0B551CE3EC85}" dt="2024-09-01T01:02:29.798" v="629" actId="478"/>
          <ac:picMkLst>
            <pc:docMk/>
            <pc:sldMk cId="2278339366" sldId="1507"/>
            <ac:picMk id="10" creationId="{D45B1A19-8A24-9117-BFA1-0CA791404662}"/>
          </ac:picMkLst>
        </pc:picChg>
        <pc:picChg chg="del">
          <ac:chgData name="Pistorino, Dan" userId="ae248800-c3fa-4230-a5be-99c150c43b58" providerId="ADAL" clId="{60C6B9EA-3422-4121-8980-0B551CE3EC85}" dt="2024-09-01T01:02:34.082" v="630" actId="478"/>
          <ac:picMkLst>
            <pc:docMk/>
            <pc:sldMk cId="2278339366" sldId="1507"/>
            <ac:picMk id="11" creationId="{2834BA1A-3002-12C6-93F8-6B014A924D0F}"/>
          </ac:picMkLst>
        </pc:picChg>
        <pc:picChg chg="del">
          <ac:chgData name="Pistorino, Dan" userId="ae248800-c3fa-4230-a5be-99c150c43b58" providerId="ADAL" clId="{60C6B9EA-3422-4121-8980-0B551CE3EC85}" dt="2024-09-01T01:02:36.054" v="631" actId="478"/>
          <ac:picMkLst>
            <pc:docMk/>
            <pc:sldMk cId="2278339366" sldId="1507"/>
            <ac:picMk id="12" creationId="{31C990E3-A132-D03C-2C91-D35255474EDB}"/>
          </ac:picMkLst>
        </pc:picChg>
        <pc:picChg chg="del">
          <ac:chgData name="Pistorino, Dan" userId="ae248800-c3fa-4230-a5be-99c150c43b58" providerId="ADAL" clId="{60C6B9EA-3422-4121-8980-0B551CE3EC85}" dt="2024-09-01T01:02:38.314" v="632" actId="478"/>
          <ac:picMkLst>
            <pc:docMk/>
            <pc:sldMk cId="2278339366" sldId="1507"/>
            <ac:picMk id="13" creationId="{9C069776-9BE5-EB7C-9A22-4CF5ABE106F8}"/>
          </ac:picMkLst>
        </pc:picChg>
      </pc:sldChg>
      <pc:sldChg chg="modSp add mod">
        <pc:chgData name="Pistorino, Dan" userId="ae248800-c3fa-4230-a5be-99c150c43b58" providerId="ADAL" clId="{60C6B9EA-3422-4121-8980-0B551CE3EC85}" dt="2024-09-01T01:12:02.663" v="833" actId="5793"/>
        <pc:sldMkLst>
          <pc:docMk/>
          <pc:sldMk cId="2659456714" sldId="1508"/>
        </pc:sldMkLst>
        <pc:spChg chg="mod">
          <ac:chgData name="Pistorino, Dan" userId="ae248800-c3fa-4230-a5be-99c150c43b58" providerId="ADAL" clId="{60C6B9EA-3422-4121-8980-0B551CE3EC85}" dt="2024-09-01T01:12:02.663" v="833" actId="5793"/>
          <ac:spMkLst>
            <pc:docMk/>
            <pc:sldMk cId="2659456714" sldId="1508"/>
            <ac:spMk id="4" creationId="{947B3112-4114-CCAF-4841-A555366C0D7B}"/>
          </ac:spMkLst>
        </pc:spChg>
        <pc:spChg chg="mod">
          <ac:chgData name="Pistorino, Dan" userId="ae248800-c3fa-4230-a5be-99c150c43b58" providerId="ADAL" clId="{60C6B9EA-3422-4121-8980-0B551CE3EC85}" dt="2024-09-01T01:07:30.608" v="771" actId="20577"/>
          <ac:spMkLst>
            <pc:docMk/>
            <pc:sldMk cId="2659456714" sldId="1508"/>
            <ac:spMk id="8" creationId="{598C45DC-6442-2013-39F8-5A5CFDB52040}"/>
          </ac:spMkLst>
        </pc:spChg>
      </pc:sldChg>
      <pc:sldChg chg="modSp add mod">
        <pc:chgData name="Pistorino, Dan" userId="ae248800-c3fa-4230-a5be-99c150c43b58" providerId="ADAL" clId="{60C6B9EA-3422-4121-8980-0B551CE3EC85}" dt="2024-09-01T01:11:41.968" v="831" actId="5793"/>
        <pc:sldMkLst>
          <pc:docMk/>
          <pc:sldMk cId="557123674" sldId="1509"/>
        </pc:sldMkLst>
        <pc:spChg chg="mod">
          <ac:chgData name="Pistorino, Dan" userId="ae248800-c3fa-4230-a5be-99c150c43b58" providerId="ADAL" clId="{60C6B9EA-3422-4121-8980-0B551CE3EC85}" dt="2024-09-01T01:11:41.968" v="831" actId="5793"/>
          <ac:spMkLst>
            <pc:docMk/>
            <pc:sldMk cId="557123674" sldId="1509"/>
            <ac:spMk id="4" creationId="{947B3112-4114-CCAF-4841-A555366C0D7B}"/>
          </ac:spMkLst>
        </pc:spChg>
        <pc:spChg chg="mod">
          <ac:chgData name="Pistorino, Dan" userId="ae248800-c3fa-4230-a5be-99c150c43b58" providerId="ADAL" clId="{60C6B9EA-3422-4121-8980-0B551CE3EC85}" dt="2024-09-01T01:07:39.679" v="787" actId="20577"/>
          <ac:spMkLst>
            <pc:docMk/>
            <pc:sldMk cId="557123674" sldId="1509"/>
            <ac:spMk id="8" creationId="{598C45DC-6442-2013-39F8-5A5CFDB52040}"/>
          </ac:spMkLst>
        </pc:spChg>
      </pc:sldChg>
      <pc:sldChg chg="modSp add mod">
        <pc:chgData name="Pistorino, Dan" userId="ae248800-c3fa-4230-a5be-99c150c43b58" providerId="ADAL" clId="{60C6B9EA-3422-4121-8980-0B551CE3EC85}" dt="2024-09-01T01:11:32.314" v="827" actId="5793"/>
        <pc:sldMkLst>
          <pc:docMk/>
          <pc:sldMk cId="4191596402" sldId="1510"/>
        </pc:sldMkLst>
        <pc:spChg chg="mod">
          <ac:chgData name="Pistorino, Dan" userId="ae248800-c3fa-4230-a5be-99c150c43b58" providerId="ADAL" clId="{60C6B9EA-3422-4121-8980-0B551CE3EC85}" dt="2024-09-01T01:11:32.314" v="827" actId="5793"/>
          <ac:spMkLst>
            <pc:docMk/>
            <pc:sldMk cId="4191596402" sldId="1510"/>
            <ac:spMk id="4" creationId="{947B3112-4114-CCAF-4841-A555366C0D7B}"/>
          </ac:spMkLst>
        </pc:spChg>
        <pc:spChg chg="mod">
          <ac:chgData name="Pistorino, Dan" userId="ae248800-c3fa-4230-a5be-99c150c43b58" providerId="ADAL" clId="{60C6B9EA-3422-4121-8980-0B551CE3EC85}" dt="2024-09-01T01:11:16.729" v="825" actId="20577"/>
          <ac:spMkLst>
            <pc:docMk/>
            <pc:sldMk cId="4191596402" sldId="1510"/>
            <ac:spMk id="8" creationId="{598C45DC-6442-2013-39F8-5A5CFDB52040}"/>
          </ac:spMkLst>
        </pc:spChg>
      </pc:sldChg>
      <pc:sldChg chg="delSp add del setBg delDesignElem">
        <pc:chgData name="Pistorino, Dan" userId="ae248800-c3fa-4230-a5be-99c150c43b58" providerId="ADAL" clId="{60C6B9EA-3422-4121-8980-0B551CE3EC85}" dt="2024-09-01T01:18:51.248" v="887" actId="47"/>
        <pc:sldMkLst>
          <pc:docMk/>
          <pc:sldMk cId="2247242079" sldId="1511"/>
        </pc:sldMkLst>
        <pc:spChg chg="del">
          <ac:chgData name="Pistorino, Dan" userId="ae248800-c3fa-4230-a5be-99c150c43b58" providerId="ADAL" clId="{60C6B9EA-3422-4121-8980-0B551CE3EC85}" dt="2024-09-01T01:18:22.137" v="886"/>
          <ac:spMkLst>
            <pc:docMk/>
            <pc:sldMk cId="2247242079" sldId="1511"/>
            <ac:spMk id="7" creationId="{DBC6133C-0615-4CE4-9132-37E609A9BDFA}"/>
          </ac:spMkLst>
        </pc:spChg>
        <pc:spChg chg="del">
          <ac:chgData name="Pistorino, Dan" userId="ae248800-c3fa-4230-a5be-99c150c43b58" providerId="ADAL" clId="{60C6B9EA-3422-4121-8980-0B551CE3EC85}" dt="2024-09-01T01:18:22.137" v="886"/>
          <ac:spMkLst>
            <pc:docMk/>
            <pc:sldMk cId="2247242079" sldId="1511"/>
            <ac:spMk id="8" creationId="{169CC832-2974-4E8D-90ED-3E2941BA7336}"/>
          </ac:spMkLst>
        </pc:spChg>
        <pc:spChg chg="del">
          <ac:chgData name="Pistorino, Dan" userId="ae248800-c3fa-4230-a5be-99c150c43b58" providerId="ADAL" clId="{60C6B9EA-3422-4121-8980-0B551CE3EC85}" dt="2024-09-01T01:18:22.137" v="886"/>
          <ac:spMkLst>
            <pc:docMk/>
            <pc:sldMk cId="2247242079" sldId="1511"/>
            <ac:spMk id="11" creationId="{55222F96-971A-4F90-B841-6BAB416C7AC1}"/>
          </ac:spMkLst>
        </pc:spChg>
        <pc:spChg chg="del">
          <ac:chgData name="Pistorino, Dan" userId="ae248800-c3fa-4230-a5be-99c150c43b58" providerId="ADAL" clId="{60C6B9EA-3422-4121-8980-0B551CE3EC85}" dt="2024-09-01T01:18:22.137" v="886"/>
          <ac:spMkLst>
            <pc:docMk/>
            <pc:sldMk cId="2247242079" sldId="1511"/>
            <ac:spMk id="18" creationId="{08980754-6F4B-43C9-B9BE-127B6BED6586}"/>
          </ac:spMkLst>
        </pc:spChg>
      </pc:sldChg>
      <pc:sldChg chg="addSp delSp add del setBg delDesignElem">
        <pc:chgData name="Pistorino, Dan" userId="ae248800-c3fa-4230-a5be-99c150c43b58" providerId="ADAL" clId="{60C6B9EA-3422-4121-8980-0B551CE3EC85}" dt="2024-09-01T01:17:30.974" v="861"/>
        <pc:sldMkLst>
          <pc:docMk/>
          <pc:sldMk cId="2584204731" sldId="1511"/>
        </pc:sldMkLst>
        <pc:spChg chg="add del">
          <ac:chgData name="Pistorino, Dan" userId="ae248800-c3fa-4230-a5be-99c150c43b58" providerId="ADAL" clId="{60C6B9EA-3422-4121-8980-0B551CE3EC85}" dt="2024-09-01T01:17:30.974" v="861"/>
          <ac:spMkLst>
            <pc:docMk/>
            <pc:sldMk cId="2584204731" sldId="1511"/>
            <ac:spMk id="7" creationId="{DBC6133C-0615-4CE4-9132-37E609A9BDFA}"/>
          </ac:spMkLst>
        </pc:spChg>
        <pc:spChg chg="add del">
          <ac:chgData name="Pistorino, Dan" userId="ae248800-c3fa-4230-a5be-99c150c43b58" providerId="ADAL" clId="{60C6B9EA-3422-4121-8980-0B551CE3EC85}" dt="2024-09-01T01:17:30.974" v="861"/>
          <ac:spMkLst>
            <pc:docMk/>
            <pc:sldMk cId="2584204731" sldId="1511"/>
            <ac:spMk id="8" creationId="{169CC832-2974-4E8D-90ED-3E2941BA7336}"/>
          </ac:spMkLst>
        </pc:spChg>
        <pc:spChg chg="add del">
          <ac:chgData name="Pistorino, Dan" userId="ae248800-c3fa-4230-a5be-99c150c43b58" providerId="ADAL" clId="{60C6B9EA-3422-4121-8980-0B551CE3EC85}" dt="2024-09-01T01:17:30.974" v="861"/>
          <ac:spMkLst>
            <pc:docMk/>
            <pc:sldMk cId="2584204731" sldId="1511"/>
            <ac:spMk id="11" creationId="{55222F96-971A-4F90-B841-6BAB416C7AC1}"/>
          </ac:spMkLst>
        </pc:spChg>
        <pc:spChg chg="add del">
          <ac:chgData name="Pistorino, Dan" userId="ae248800-c3fa-4230-a5be-99c150c43b58" providerId="ADAL" clId="{60C6B9EA-3422-4121-8980-0B551CE3EC85}" dt="2024-09-01T01:17:30.974" v="861"/>
          <ac:spMkLst>
            <pc:docMk/>
            <pc:sldMk cId="2584204731" sldId="1511"/>
            <ac:spMk id="18" creationId="{08980754-6F4B-43C9-B9BE-127B6BED6586}"/>
          </ac:spMkLst>
        </pc:spChg>
      </pc:sldChg>
      <pc:sldChg chg="addSp delSp modSp add del mod setBg delDesignElem">
        <pc:chgData name="Pistorino, Dan" userId="ae248800-c3fa-4230-a5be-99c150c43b58" providerId="ADAL" clId="{60C6B9EA-3422-4121-8980-0B551CE3EC85}" dt="2024-09-01T01:18:15.669" v="884"/>
        <pc:sldMkLst>
          <pc:docMk/>
          <pc:sldMk cId="2658912139" sldId="1511"/>
        </pc:sldMkLst>
        <pc:spChg chg="mod">
          <ac:chgData name="Pistorino, Dan" userId="ae248800-c3fa-4230-a5be-99c150c43b58" providerId="ADAL" clId="{60C6B9EA-3422-4121-8980-0B551CE3EC85}" dt="2024-09-01T01:18:14.348" v="883" actId="20577"/>
          <ac:spMkLst>
            <pc:docMk/>
            <pc:sldMk cId="2658912139" sldId="1511"/>
            <ac:spMk id="2" creationId="{9956CEE0-E804-3363-58E1-2B6FF53E2893}"/>
          </ac:spMkLst>
        </pc:spChg>
        <pc:spChg chg="add del">
          <ac:chgData name="Pistorino, Dan" userId="ae248800-c3fa-4230-a5be-99c150c43b58" providerId="ADAL" clId="{60C6B9EA-3422-4121-8980-0B551CE3EC85}" dt="2024-09-01T01:18:15.669" v="884"/>
          <ac:spMkLst>
            <pc:docMk/>
            <pc:sldMk cId="2658912139" sldId="1511"/>
            <ac:spMk id="7" creationId="{DBC6133C-0615-4CE4-9132-37E609A9BDFA}"/>
          </ac:spMkLst>
        </pc:spChg>
        <pc:spChg chg="add del">
          <ac:chgData name="Pistorino, Dan" userId="ae248800-c3fa-4230-a5be-99c150c43b58" providerId="ADAL" clId="{60C6B9EA-3422-4121-8980-0B551CE3EC85}" dt="2024-09-01T01:18:15.669" v="884"/>
          <ac:spMkLst>
            <pc:docMk/>
            <pc:sldMk cId="2658912139" sldId="1511"/>
            <ac:spMk id="8" creationId="{169CC832-2974-4E8D-90ED-3E2941BA7336}"/>
          </ac:spMkLst>
        </pc:spChg>
        <pc:spChg chg="add del">
          <ac:chgData name="Pistorino, Dan" userId="ae248800-c3fa-4230-a5be-99c150c43b58" providerId="ADAL" clId="{60C6B9EA-3422-4121-8980-0B551CE3EC85}" dt="2024-09-01T01:18:15.669" v="884"/>
          <ac:spMkLst>
            <pc:docMk/>
            <pc:sldMk cId="2658912139" sldId="1511"/>
            <ac:spMk id="11" creationId="{55222F96-971A-4F90-B841-6BAB416C7AC1}"/>
          </ac:spMkLst>
        </pc:spChg>
        <pc:spChg chg="add del">
          <ac:chgData name="Pistorino, Dan" userId="ae248800-c3fa-4230-a5be-99c150c43b58" providerId="ADAL" clId="{60C6B9EA-3422-4121-8980-0B551CE3EC85}" dt="2024-09-01T01:18:15.669" v="884"/>
          <ac:spMkLst>
            <pc:docMk/>
            <pc:sldMk cId="2658912139" sldId="1511"/>
            <ac:spMk id="18" creationId="{08980754-6F4B-43C9-B9BE-127B6BED6586}"/>
          </ac:spMkLst>
        </pc:spChg>
      </pc:sldChg>
    </pc:docChg>
  </pc:docChgLst>
</pc:chgInfo>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211911-7B65-A44F-93E6-356E0048A6AF}" type="datetimeFigureOut">
              <a:rPr lang="en-US" smtClean="0"/>
              <a:pPr/>
              <a:t>9/6/2024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2D10F1-7D42-A34F-BAC8-00C0AABB3DFF}" type="slidenum">
              <a:rPr lang="en-US" smtClean="0"/>
              <a:pPr/>
              <a:t>‹#›</a:t>
            </a:fld>
            <a:endParaRPr lang="en-US"/>
          </a:p>
        </p:txBody>
      </p:sp>
    </p:spTree>
    <p:extLst>
      <p:ext uri="{BB962C8B-B14F-4D97-AF65-F5344CB8AC3E}">
        <p14:creationId xmlns:p14="http://schemas.microsoft.com/office/powerpoint/2010/main" val="423634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2</a:t>
            </a:fld>
            <a:endParaRPr lang="en-US"/>
          </a:p>
        </p:txBody>
      </p:sp>
    </p:spTree>
    <p:extLst>
      <p:ext uri="{BB962C8B-B14F-4D97-AF65-F5344CB8AC3E}">
        <p14:creationId xmlns:p14="http://schemas.microsoft.com/office/powerpoint/2010/main" val="24743294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16</a:t>
            </a:fld>
            <a:endParaRPr lang="en-US"/>
          </a:p>
        </p:txBody>
      </p:sp>
    </p:spTree>
    <p:extLst>
      <p:ext uri="{BB962C8B-B14F-4D97-AF65-F5344CB8AC3E}">
        <p14:creationId xmlns:p14="http://schemas.microsoft.com/office/powerpoint/2010/main" val="42629165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17</a:t>
            </a:fld>
            <a:endParaRPr lang="en-US"/>
          </a:p>
        </p:txBody>
      </p:sp>
    </p:spTree>
    <p:extLst>
      <p:ext uri="{BB962C8B-B14F-4D97-AF65-F5344CB8AC3E}">
        <p14:creationId xmlns:p14="http://schemas.microsoft.com/office/powerpoint/2010/main" val="9726969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8</a:t>
            </a:fld>
            <a:endParaRPr lang="en-US"/>
          </a:p>
        </p:txBody>
      </p:sp>
    </p:spTree>
    <p:extLst>
      <p:ext uri="{BB962C8B-B14F-4D97-AF65-F5344CB8AC3E}">
        <p14:creationId xmlns:p14="http://schemas.microsoft.com/office/powerpoint/2010/main" val="3921901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9</a:t>
            </a:fld>
            <a:endParaRPr lang="en-US"/>
          </a:p>
        </p:txBody>
      </p:sp>
    </p:spTree>
    <p:extLst>
      <p:ext uri="{BB962C8B-B14F-4D97-AF65-F5344CB8AC3E}">
        <p14:creationId xmlns:p14="http://schemas.microsoft.com/office/powerpoint/2010/main" val="723856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10</a:t>
            </a:fld>
            <a:endParaRPr lang="en-US"/>
          </a:p>
        </p:txBody>
      </p:sp>
    </p:spTree>
    <p:extLst>
      <p:ext uri="{BB962C8B-B14F-4D97-AF65-F5344CB8AC3E}">
        <p14:creationId xmlns:p14="http://schemas.microsoft.com/office/powerpoint/2010/main" val="32153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11</a:t>
            </a:fld>
            <a:endParaRPr lang="en-US"/>
          </a:p>
        </p:txBody>
      </p:sp>
    </p:spTree>
    <p:extLst>
      <p:ext uri="{BB962C8B-B14F-4D97-AF65-F5344CB8AC3E}">
        <p14:creationId xmlns:p14="http://schemas.microsoft.com/office/powerpoint/2010/main" val="2408578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12</a:t>
            </a:fld>
            <a:endParaRPr lang="en-US"/>
          </a:p>
        </p:txBody>
      </p:sp>
    </p:spTree>
    <p:extLst>
      <p:ext uri="{BB962C8B-B14F-4D97-AF65-F5344CB8AC3E}">
        <p14:creationId xmlns:p14="http://schemas.microsoft.com/office/powerpoint/2010/main" val="19368587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13</a:t>
            </a:fld>
            <a:endParaRPr lang="en-US"/>
          </a:p>
        </p:txBody>
      </p:sp>
    </p:spTree>
    <p:extLst>
      <p:ext uri="{BB962C8B-B14F-4D97-AF65-F5344CB8AC3E}">
        <p14:creationId xmlns:p14="http://schemas.microsoft.com/office/powerpoint/2010/main" val="2248939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14</a:t>
            </a:fld>
            <a:endParaRPr lang="en-US"/>
          </a:p>
        </p:txBody>
      </p:sp>
    </p:spTree>
    <p:extLst>
      <p:ext uri="{BB962C8B-B14F-4D97-AF65-F5344CB8AC3E}">
        <p14:creationId xmlns:p14="http://schemas.microsoft.com/office/powerpoint/2010/main" val="3652378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D10F1-7D42-A34F-BAC8-00C0AABB3DFF}" type="slidenum">
              <a:rPr lang="en-US" smtClean="0"/>
              <a:pPr/>
              <a:t>15</a:t>
            </a:fld>
            <a:endParaRPr lang="en-US"/>
          </a:p>
        </p:txBody>
      </p:sp>
    </p:spTree>
    <p:extLst>
      <p:ext uri="{BB962C8B-B14F-4D97-AF65-F5344CB8AC3E}">
        <p14:creationId xmlns:p14="http://schemas.microsoft.com/office/powerpoint/2010/main" val="32415250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ertheim Lab Background)">
    <p:bg>
      <p:bgPr>
        <a:solidFill>
          <a:schemeClr val="tx1"/>
        </a:solidFill>
        <a:effectLst/>
      </p:bgPr>
    </p:bg>
    <p:spTree>
      <p:nvGrpSpPr>
        <p:cNvPr id="1" name=""/>
        <p:cNvGrpSpPr/>
        <p:nvPr/>
      </p:nvGrpSpPr>
      <p:grpSpPr>
        <a:xfrm>
          <a:off x="0" y="0"/>
          <a:ext cx="0" cy="0"/>
          <a:chOff x="0" y="0"/>
          <a:chExt cx="0" cy="0"/>
        </a:xfrm>
      </p:grpSpPr>
      <p:pic>
        <p:nvPicPr>
          <p:cNvPr id="16" name="Picture 15" descr="A picture containing text, outdoor, dark, day&#10;&#10;Description automatically generated">
            <a:extLst>
              <a:ext uri="{FF2B5EF4-FFF2-40B4-BE49-F238E27FC236}">
                <a16:creationId xmlns:a16="http://schemas.microsoft.com/office/drawing/2014/main" id="{86BF1514-D874-45AC-CD65-66B97C6B70B2}"/>
              </a:ext>
            </a:extLst>
          </p:cNvPr>
          <p:cNvPicPr>
            <a:picLocks noChangeAspect="1"/>
          </p:cNvPicPr>
          <p:nvPr userDrawn="1"/>
        </p:nvPicPr>
        <p:blipFill>
          <a:blip r:embed="rId2"/>
          <a:stretch>
            <a:fillRect/>
          </a:stretch>
        </p:blipFill>
        <p:spPr>
          <a:xfrm>
            <a:off x="-2034" y="3048"/>
            <a:ext cx="9148068" cy="6854952"/>
          </a:xfrm>
          <a:prstGeom prst="rect">
            <a:avLst/>
          </a:prstGeom>
        </p:spPr>
      </p:pic>
      <p:pic>
        <p:nvPicPr>
          <p:cNvPr id="9" name="Picture 8">
            <a:extLst>
              <a:ext uri="{FF2B5EF4-FFF2-40B4-BE49-F238E27FC236}">
                <a16:creationId xmlns:a16="http://schemas.microsoft.com/office/drawing/2014/main" id="{90F9A798-58B7-BF5D-2576-E915EC5F92D6}"/>
              </a:ext>
            </a:extLst>
          </p:cNvPr>
          <p:cNvPicPr>
            <a:picLocks noChangeAspect="1"/>
          </p:cNvPicPr>
          <p:nvPr userDrawn="1"/>
        </p:nvPicPr>
        <p:blipFill rotWithShape="1">
          <a:blip r:embed="rId3"/>
          <a:srcRect l="-16667" r="-16667"/>
          <a:stretch/>
        </p:blipFill>
        <p:spPr>
          <a:xfrm>
            <a:off x="-151487" y="237989"/>
            <a:ext cx="2915235" cy="533488"/>
          </a:xfrm>
          <a:prstGeom prst="rect">
            <a:avLst/>
          </a:prstGeom>
        </p:spPr>
      </p:pic>
      <p:sp>
        <p:nvSpPr>
          <p:cNvPr id="10" name="Title 1">
            <a:extLst>
              <a:ext uri="{FF2B5EF4-FFF2-40B4-BE49-F238E27FC236}">
                <a16:creationId xmlns:a16="http://schemas.microsoft.com/office/drawing/2014/main" id="{94A022F9-79AE-F090-90F1-DED5C93325E2}"/>
              </a:ext>
            </a:extLst>
          </p:cNvPr>
          <p:cNvSpPr>
            <a:spLocks noGrp="1"/>
          </p:cNvSpPr>
          <p:nvPr>
            <p:ph type="ctrTitle" hasCustomPrompt="1"/>
          </p:nvPr>
        </p:nvSpPr>
        <p:spPr>
          <a:xfrm>
            <a:off x="388758" y="3361270"/>
            <a:ext cx="8560234" cy="743997"/>
          </a:xfrm>
        </p:spPr>
        <p:txBody>
          <a:bodyPr anchor="b" anchorCtr="0">
            <a:normAutofit/>
          </a:bodyPr>
          <a:lstStyle>
            <a:lvl1pPr>
              <a:defRPr sz="3600" b="1" i="0" spc="51" baseline="0">
                <a:solidFill>
                  <a:schemeClr val="bg1"/>
                </a:solidFill>
                <a:latin typeface="Arial" panose="020B0604020202020204" pitchFamily="34" charset="0"/>
                <a:cs typeface="Arial" panose="020B0604020202020204" pitchFamily="34" charset="0"/>
              </a:defRPr>
            </a:lvl1pPr>
          </a:lstStyle>
          <a:p>
            <a:pPr algn="l"/>
            <a:r>
              <a:rPr lang="en-US"/>
              <a:t>PRESENTATION TITLE (ALL CAPS)</a:t>
            </a:r>
          </a:p>
        </p:txBody>
      </p:sp>
      <p:sp>
        <p:nvSpPr>
          <p:cNvPr id="13" name="Content Placeholder 10">
            <a:extLst>
              <a:ext uri="{FF2B5EF4-FFF2-40B4-BE49-F238E27FC236}">
                <a16:creationId xmlns:a16="http://schemas.microsoft.com/office/drawing/2014/main" id="{C0C6D0B1-CF8C-E9A6-EC2D-9D7F712E8D12}"/>
              </a:ext>
            </a:extLst>
          </p:cNvPr>
          <p:cNvSpPr>
            <a:spLocks noGrp="1"/>
          </p:cNvSpPr>
          <p:nvPr>
            <p:ph sz="quarter" idx="10" hasCustomPrompt="1"/>
          </p:nvPr>
        </p:nvSpPr>
        <p:spPr>
          <a:xfrm>
            <a:off x="388762" y="4251419"/>
            <a:ext cx="8560030" cy="743997"/>
          </a:xfrm>
        </p:spPr>
        <p:txBody>
          <a:bodyPr>
            <a:noAutofit/>
          </a:bodyPr>
          <a:lstStyle>
            <a:lvl1pPr marL="0" indent="0">
              <a:spcBef>
                <a:spcPts val="0"/>
              </a:spcBef>
              <a:spcAft>
                <a:spcPts val="0"/>
              </a:spcAft>
              <a:buNone/>
              <a:defRPr sz="1800">
                <a:solidFill>
                  <a:schemeClr val="bg1"/>
                </a:solidFill>
                <a:latin typeface="Arial" panose="020B0604020202020204" pitchFamily="34" charset="0"/>
                <a:cs typeface="Arial" panose="020B0604020202020204" pitchFamily="34" charset="0"/>
              </a:defRPr>
            </a:lvl1pPr>
            <a:lvl2pPr marL="4571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br>
              <a:rPr lang="en-US"/>
            </a:br>
            <a:r>
              <a:rPr lang="en-US"/>
              <a:t>Location</a:t>
            </a:r>
          </a:p>
        </p:txBody>
      </p:sp>
      <p:sp>
        <p:nvSpPr>
          <p:cNvPr id="14" name="Content Placeholder 10">
            <a:extLst>
              <a:ext uri="{FF2B5EF4-FFF2-40B4-BE49-F238E27FC236}">
                <a16:creationId xmlns:a16="http://schemas.microsoft.com/office/drawing/2014/main" id="{C31C4509-C1BA-4F35-7669-D95EBA4EFECD}"/>
              </a:ext>
            </a:extLst>
          </p:cNvPr>
          <p:cNvSpPr>
            <a:spLocks noGrp="1"/>
          </p:cNvSpPr>
          <p:nvPr>
            <p:ph sz="quarter" idx="11" hasCustomPrompt="1"/>
          </p:nvPr>
        </p:nvSpPr>
        <p:spPr>
          <a:xfrm>
            <a:off x="388762" y="5141567"/>
            <a:ext cx="8560030" cy="1033102"/>
          </a:xfrm>
        </p:spPr>
        <p:txBody>
          <a:bodyPr>
            <a:noAutofit/>
          </a:bodyPr>
          <a:lstStyle>
            <a:lvl1pPr marL="0" indent="0" algn="l">
              <a:spcBef>
                <a:spcPts val="0"/>
              </a:spcBef>
              <a:spcAft>
                <a:spcPts val="0"/>
              </a:spcAft>
              <a:buNone/>
              <a:defRPr sz="1800">
                <a:solidFill>
                  <a:schemeClr val="bg1"/>
                </a:solidFill>
                <a:latin typeface="Arial" panose="020B0604020202020204" pitchFamily="34" charset="0"/>
                <a:cs typeface="Arial" panose="020B0604020202020204" pitchFamily="34" charset="0"/>
              </a:defRPr>
            </a:lvl1pPr>
            <a:lvl2pPr marL="4571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Full Name</a:t>
            </a:r>
            <a:br>
              <a:rPr lang="en-US"/>
            </a:br>
            <a:r>
              <a:rPr lang="en-US"/>
              <a:t>Administrative Title</a:t>
            </a:r>
            <a:br>
              <a:rPr lang="en-US"/>
            </a:br>
            <a:r>
              <a:rPr lang="en-US"/>
              <a:t>Academic Title (Optional)</a:t>
            </a:r>
          </a:p>
        </p:txBody>
      </p:sp>
    </p:spTree>
    <p:extLst>
      <p:ext uri="{BB962C8B-B14F-4D97-AF65-F5344CB8AC3E}">
        <p14:creationId xmlns:p14="http://schemas.microsoft.com/office/powerpoint/2010/main" val="31930634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ad Chart for Plannin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201494-D9B1-10DB-B52A-822F8F062672}"/>
              </a:ext>
            </a:extLst>
          </p:cNvPr>
          <p:cNvGrpSpPr>
            <a:grpSpLocks noChangeAspect="1"/>
          </p:cNvGrpSpPr>
          <p:nvPr userDrawn="1"/>
        </p:nvGrpSpPr>
        <p:grpSpPr>
          <a:xfrm>
            <a:off x="971311" y="1271246"/>
            <a:ext cx="7200900" cy="4800600"/>
            <a:chOff x="609280" y="945242"/>
            <a:chExt cx="10973120" cy="5492363"/>
          </a:xfrm>
        </p:grpSpPr>
        <p:sp>
          <p:nvSpPr>
            <p:cNvPr id="3" name="Rectangle 2">
              <a:extLst>
                <a:ext uri="{FF2B5EF4-FFF2-40B4-BE49-F238E27FC236}">
                  <a16:creationId xmlns:a16="http://schemas.microsoft.com/office/drawing/2014/main" id="{29BBB07B-4464-A3BC-B007-6898C6B7FDEA}"/>
                </a:ext>
              </a:extLst>
            </p:cNvPr>
            <p:cNvSpPr>
              <a:spLocks/>
            </p:cNvSpPr>
            <p:nvPr userDrawn="1"/>
          </p:nvSpPr>
          <p:spPr>
            <a:xfrm>
              <a:off x="609280" y="945242"/>
              <a:ext cx="10972795" cy="5486400"/>
            </a:xfrm>
            <a:prstGeom prst="rect">
              <a:avLst/>
            </a:prstGeom>
            <a:solidFill>
              <a:schemeClr val="bg2"/>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normAutofit/>
            </a:bodyPr>
            <a:lstStyle/>
            <a:p>
              <a:pPr algn="ctr"/>
              <a:endParaRPr lang="en-US" sz="1350" err="1">
                <a:solidFill>
                  <a:schemeClr val="tx1"/>
                </a:solidFill>
                <a:latin typeface="Gentona Book" pitchFamily="2" charset="77"/>
              </a:endParaRPr>
            </a:p>
          </p:txBody>
        </p:sp>
        <p:cxnSp>
          <p:nvCxnSpPr>
            <p:cNvPr id="4" name="Straight Arrow Connector 3">
              <a:extLst>
                <a:ext uri="{FF2B5EF4-FFF2-40B4-BE49-F238E27FC236}">
                  <a16:creationId xmlns:a16="http://schemas.microsoft.com/office/drawing/2014/main" id="{71D903F7-D4C3-74D9-9986-735EAAFE5B98}"/>
                </a:ext>
              </a:extLst>
            </p:cNvPr>
            <p:cNvCxnSpPr>
              <a:cxnSpLocks/>
            </p:cNvCxnSpPr>
            <p:nvPr userDrawn="1"/>
          </p:nvCxnSpPr>
          <p:spPr>
            <a:xfrm>
              <a:off x="609600" y="3694405"/>
              <a:ext cx="10972800" cy="0"/>
            </a:xfrm>
            <a:prstGeom prst="straightConnector1">
              <a:avLst/>
            </a:prstGeom>
            <a:ln w="28575">
              <a:solidFill>
                <a:schemeClr val="bg1">
                  <a:lumMod val="6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6D968636-D021-94A1-F5A9-5C64639731E8}"/>
                </a:ext>
              </a:extLst>
            </p:cNvPr>
            <p:cNvCxnSpPr>
              <a:cxnSpLocks/>
            </p:cNvCxnSpPr>
            <p:nvPr userDrawn="1"/>
          </p:nvCxnSpPr>
          <p:spPr>
            <a:xfrm>
              <a:off x="6096000" y="951205"/>
              <a:ext cx="0" cy="5486400"/>
            </a:xfrm>
            <a:prstGeom prst="straightConnector1">
              <a:avLst/>
            </a:prstGeom>
            <a:ln w="28575">
              <a:solidFill>
                <a:schemeClr val="bg1">
                  <a:lumMod val="6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35427457-21F4-1058-48D6-7FB09B2FB206}"/>
              </a:ext>
            </a:extLst>
          </p:cNvPr>
          <p:cNvSpPr txBox="1"/>
          <p:nvPr userDrawn="1"/>
        </p:nvSpPr>
        <p:spPr>
          <a:xfrm>
            <a:off x="971102" y="6066634"/>
            <a:ext cx="543739" cy="300082"/>
          </a:xfrm>
          <a:prstGeom prst="rect">
            <a:avLst/>
          </a:prstGeom>
          <a:noFill/>
        </p:spPr>
        <p:txBody>
          <a:bodyPr wrap="none" rtlCol="0">
            <a:spAutoFit/>
          </a:bodyPr>
          <a:lstStyle/>
          <a:p>
            <a:pPr algn="l"/>
            <a:r>
              <a:rPr lang="en-US" sz="1350">
                <a:solidFill>
                  <a:schemeClr val="bg1">
                    <a:lumMod val="50000"/>
                  </a:schemeClr>
                </a:solidFill>
                <a:latin typeface="Gentona Book" pitchFamily="2" charset="77"/>
              </a:rPr>
              <a:t>LOW</a:t>
            </a:r>
          </a:p>
        </p:txBody>
      </p:sp>
      <p:sp>
        <p:nvSpPr>
          <p:cNvPr id="8" name="TextBox 7">
            <a:extLst>
              <a:ext uri="{FF2B5EF4-FFF2-40B4-BE49-F238E27FC236}">
                <a16:creationId xmlns:a16="http://schemas.microsoft.com/office/drawing/2014/main" id="{1D963337-E7BB-134D-08B0-B6002A4B259C}"/>
              </a:ext>
            </a:extLst>
          </p:cNvPr>
          <p:cNvSpPr txBox="1"/>
          <p:nvPr userDrawn="1"/>
        </p:nvSpPr>
        <p:spPr>
          <a:xfrm>
            <a:off x="7638271" y="6066634"/>
            <a:ext cx="582211" cy="300082"/>
          </a:xfrm>
          <a:prstGeom prst="rect">
            <a:avLst/>
          </a:prstGeom>
          <a:noFill/>
        </p:spPr>
        <p:txBody>
          <a:bodyPr wrap="none" rtlCol="0">
            <a:spAutoFit/>
          </a:bodyPr>
          <a:lstStyle/>
          <a:p>
            <a:pPr algn="l"/>
            <a:r>
              <a:rPr lang="en-US" sz="1350">
                <a:solidFill>
                  <a:schemeClr val="bg1">
                    <a:lumMod val="50000"/>
                  </a:schemeClr>
                </a:solidFill>
                <a:latin typeface="Gentona Book" pitchFamily="2" charset="77"/>
              </a:rPr>
              <a:t>HIGH</a:t>
            </a:r>
          </a:p>
        </p:txBody>
      </p:sp>
      <p:sp>
        <p:nvSpPr>
          <p:cNvPr id="9" name="TextBox 8">
            <a:extLst>
              <a:ext uri="{FF2B5EF4-FFF2-40B4-BE49-F238E27FC236}">
                <a16:creationId xmlns:a16="http://schemas.microsoft.com/office/drawing/2014/main" id="{953F5C04-40A0-5229-F4DF-09DF6229CB59}"/>
              </a:ext>
            </a:extLst>
          </p:cNvPr>
          <p:cNvSpPr txBox="1"/>
          <p:nvPr userDrawn="1"/>
        </p:nvSpPr>
        <p:spPr>
          <a:xfrm rot="16200000">
            <a:off x="541397" y="1472650"/>
            <a:ext cx="582211" cy="300082"/>
          </a:xfrm>
          <a:prstGeom prst="rect">
            <a:avLst/>
          </a:prstGeom>
          <a:noFill/>
        </p:spPr>
        <p:txBody>
          <a:bodyPr wrap="none" rtlCol="0">
            <a:spAutoFit/>
          </a:bodyPr>
          <a:lstStyle/>
          <a:p>
            <a:pPr algn="l"/>
            <a:r>
              <a:rPr lang="en-US" sz="1350">
                <a:solidFill>
                  <a:schemeClr val="bg1">
                    <a:lumMod val="50000"/>
                  </a:schemeClr>
                </a:solidFill>
                <a:latin typeface="Gentona Book" pitchFamily="2" charset="77"/>
              </a:rPr>
              <a:t>HIGH</a:t>
            </a:r>
          </a:p>
        </p:txBody>
      </p:sp>
      <p:sp>
        <p:nvSpPr>
          <p:cNvPr id="10" name="TextBox 9">
            <a:extLst>
              <a:ext uri="{FF2B5EF4-FFF2-40B4-BE49-F238E27FC236}">
                <a16:creationId xmlns:a16="http://schemas.microsoft.com/office/drawing/2014/main" id="{96DFE3E8-9A7F-4E73-E007-C51FB09FC6E2}"/>
              </a:ext>
            </a:extLst>
          </p:cNvPr>
          <p:cNvSpPr txBox="1"/>
          <p:nvPr userDrawn="1"/>
        </p:nvSpPr>
        <p:spPr>
          <a:xfrm rot="16200000">
            <a:off x="560637" y="5567572"/>
            <a:ext cx="543739" cy="300082"/>
          </a:xfrm>
          <a:prstGeom prst="rect">
            <a:avLst/>
          </a:prstGeom>
          <a:noFill/>
        </p:spPr>
        <p:txBody>
          <a:bodyPr wrap="none" rtlCol="0">
            <a:spAutoFit/>
          </a:bodyPr>
          <a:lstStyle/>
          <a:p>
            <a:pPr algn="l"/>
            <a:r>
              <a:rPr lang="en-US" sz="1350">
                <a:solidFill>
                  <a:schemeClr val="bg1">
                    <a:lumMod val="50000"/>
                  </a:schemeClr>
                </a:solidFill>
                <a:latin typeface="Gentona Book" pitchFamily="2" charset="77"/>
              </a:rPr>
              <a:t>LOW</a:t>
            </a:r>
          </a:p>
        </p:txBody>
      </p:sp>
      <p:sp>
        <p:nvSpPr>
          <p:cNvPr id="12" name="Text Placeholder 11">
            <a:extLst>
              <a:ext uri="{FF2B5EF4-FFF2-40B4-BE49-F238E27FC236}">
                <a16:creationId xmlns:a16="http://schemas.microsoft.com/office/drawing/2014/main" id="{E2B2A994-7935-B05D-7232-7A537C58DDF0}"/>
              </a:ext>
            </a:extLst>
          </p:cNvPr>
          <p:cNvSpPr>
            <a:spLocks noGrp="1"/>
          </p:cNvSpPr>
          <p:nvPr>
            <p:ph type="body" sz="quarter" idx="10" hasCustomPrompt="1"/>
          </p:nvPr>
        </p:nvSpPr>
        <p:spPr>
          <a:xfrm>
            <a:off x="2690326" y="6076716"/>
            <a:ext cx="3762665" cy="359250"/>
          </a:xfrm>
        </p:spPr>
        <p:txBody>
          <a:bodyPr anchor="ctr" anchorCtr="0">
            <a:normAutofit/>
          </a:bodyPr>
          <a:lstStyle>
            <a:lvl1pPr marL="0" indent="0" algn="ctr">
              <a:buNone/>
              <a:defRPr sz="1500"/>
            </a:lvl1pPr>
            <a:lvl3pPr marL="685749" indent="0">
              <a:buNone/>
              <a:defRPr/>
            </a:lvl3pPr>
          </a:lstStyle>
          <a:p>
            <a:pPr lvl="0"/>
            <a:r>
              <a:rPr lang="en-US"/>
              <a:t>Click to edit the MEASURE</a:t>
            </a:r>
          </a:p>
        </p:txBody>
      </p:sp>
      <p:sp>
        <p:nvSpPr>
          <p:cNvPr id="15" name="Text Placeholder 14">
            <a:extLst>
              <a:ext uri="{FF2B5EF4-FFF2-40B4-BE49-F238E27FC236}">
                <a16:creationId xmlns:a16="http://schemas.microsoft.com/office/drawing/2014/main" id="{85927FC2-5CC3-BC38-296D-E6D4B80741DF}"/>
              </a:ext>
            </a:extLst>
          </p:cNvPr>
          <p:cNvSpPr>
            <a:spLocks noGrp="1"/>
          </p:cNvSpPr>
          <p:nvPr>
            <p:ph type="body" sz="quarter" idx="11" hasCustomPrompt="1"/>
          </p:nvPr>
        </p:nvSpPr>
        <p:spPr>
          <a:xfrm rot="16200000">
            <a:off x="-841892" y="3544075"/>
            <a:ext cx="3348660" cy="277000"/>
          </a:xfrm>
        </p:spPr>
        <p:txBody>
          <a:bodyPr vert="horz" lIns="91440" tIns="45720" rIns="91440" bIns="45720" rtlCol="0" anchor="ctr" anchorCtr="0">
            <a:normAutofit/>
          </a:bodyPr>
          <a:lstStyle>
            <a:lvl1pPr marL="0" indent="0" algn="ctr">
              <a:buNone/>
              <a:defRPr lang="en-US" sz="1500" dirty="0"/>
            </a:lvl1pPr>
          </a:lstStyle>
          <a:p>
            <a:pPr marL="171438" lvl="0" indent="-171438" algn="ctr"/>
            <a:r>
              <a:rPr lang="en-US"/>
              <a:t>Click to edit the MEASURE</a:t>
            </a:r>
          </a:p>
        </p:txBody>
      </p:sp>
      <p:sp>
        <p:nvSpPr>
          <p:cNvPr id="17" name="Text Placeholder 16">
            <a:extLst>
              <a:ext uri="{FF2B5EF4-FFF2-40B4-BE49-F238E27FC236}">
                <a16:creationId xmlns:a16="http://schemas.microsoft.com/office/drawing/2014/main" id="{7AEA73A6-651E-69AD-99B3-6B6C84BD28C6}"/>
              </a:ext>
            </a:extLst>
          </p:cNvPr>
          <p:cNvSpPr>
            <a:spLocks noGrp="1"/>
          </p:cNvSpPr>
          <p:nvPr>
            <p:ph type="body" sz="quarter" idx="12" hasCustomPrompt="1"/>
          </p:nvPr>
        </p:nvSpPr>
        <p:spPr>
          <a:xfrm>
            <a:off x="970360" y="1266833"/>
            <a:ext cx="3601640" cy="369327"/>
          </a:xfrm>
        </p:spPr>
        <p:txBody>
          <a:bodyPr anchor="ctr" anchorCtr="0">
            <a:normAutofit/>
          </a:bodyPr>
          <a:lstStyle>
            <a:lvl1pPr marL="0" indent="0" algn="ctr">
              <a:buNone/>
              <a:defRPr sz="1350">
                <a:solidFill>
                  <a:schemeClr val="tx1"/>
                </a:solidFill>
              </a:defRPr>
            </a:lvl1pPr>
          </a:lstStyle>
          <a:p>
            <a:pPr lvl="0"/>
            <a:r>
              <a:rPr lang="en-US"/>
              <a:t>Action or Activity</a:t>
            </a:r>
          </a:p>
        </p:txBody>
      </p:sp>
      <p:sp>
        <p:nvSpPr>
          <p:cNvPr id="18" name="Text Placeholder 16">
            <a:extLst>
              <a:ext uri="{FF2B5EF4-FFF2-40B4-BE49-F238E27FC236}">
                <a16:creationId xmlns:a16="http://schemas.microsoft.com/office/drawing/2014/main" id="{67721F55-3950-2B5F-1F4D-00349E266551}"/>
              </a:ext>
            </a:extLst>
          </p:cNvPr>
          <p:cNvSpPr>
            <a:spLocks noGrp="1"/>
          </p:cNvSpPr>
          <p:nvPr>
            <p:ph type="body" sz="quarter" idx="13" hasCustomPrompt="1"/>
          </p:nvPr>
        </p:nvSpPr>
        <p:spPr>
          <a:xfrm>
            <a:off x="4560376" y="1266833"/>
            <a:ext cx="3601640" cy="369327"/>
          </a:xfrm>
        </p:spPr>
        <p:txBody>
          <a:bodyPr anchor="ctr" anchorCtr="0">
            <a:normAutofit/>
          </a:bodyPr>
          <a:lstStyle>
            <a:lvl1pPr marL="0" indent="0" algn="ctr">
              <a:buNone/>
              <a:defRPr sz="1350">
                <a:solidFill>
                  <a:schemeClr val="tx1"/>
                </a:solidFill>
              </a:defRPr>
            </a:lvl1pPr>
          </a:lstStyle>
          <a:p>
            <a:pPr lvl="0"/>
            <a:r>
              <a:rPr lang="en-US"/>
              <a:t>Action or Activity</a:t>
            </a:r>
          </a:p>
        </p:txBody>
      </p:sp>
      <p:sp>
        <p:nvSpPr>
          <p:cNvPr id="25" name="Text Placeholder 16">
            <a:extLst>
              <a:ext uri="{FF2B5EF4-FFF2-40B4-BE49-F238E27FC236}">
                <a16:creationId xmlns:a16="http://schemas.microsoft.com/office/drawing/2014/main" id="{42E54725-4E58-BF96-703E-6BE422BB8F2B}"/>
              </a:ext>
            </a:extLst>
          </p:cNvPr>
          <p:cNvSpPr>
            <a:spLocks noGrp="1"/>
          </p:cNvSpPr>
          <p:nvPr>
            <p:ph type="body" sz="quarter" idx="14" hasCustomPrompt="1"/>
          </p:nvPr>
        </p:nvSpPr>
        <p:spPr>
          <a:xfrm>
            <a:off x="970360" y="5695709"/>
            <a:ext cx="3601640" cy="369327"/>
          </a:xfrm>
        </p:spPr>
        <p:txBody>
          <a:bodyPr anchor="ctr" anchorCtr="0">
            <a:normAutofit/>
          </a:bodyPr>
          <a:lstStyle>
            <a:lvl1pPr marL="0" indent="0" algn="ctr">
              <a:buNone/>
              <a:defRPr sz="1350">
                <a:solidFill>
                  <a:schemeClr val="tx1"/>
                </a:solidFill>
              </a:defRPr>
            </a:lvl1pPr>
          </a:lstStyle>
          <a:p>
            <a:pPr lvl="0"/>
            <a:r>
              <a:rPr lang="en-US"/>
              <a:t>Action or Activity</a:t>
            </a:r>
          </a:p>
        </p:txBody>
      </p:sp>
      <p:sp>
        <p:nvSpPr>
          <p:cNvPr id="26" name="Text Placeholder 16">
            <a:extLst>
              <a:ext uri="{FF2B5EF4-FFF2-40B4-BE49-F238E27FC236}">
                <a16:creationId xmlns:a16="http://schemas.microsoft.com/office/drawing/2014/main" id="{93EAD869-F40D-E0E6-CD77-D551FBD5E221}"/>
              </a:ext>
            </a:extLst>
          </p:cNvPr>
          <p:cNvSpPr>
            <a:spLocks noGrp="1"/>
          </p:cNvSpPr>
          <p:nvPr>
            <p:ph type="body" sz="quarter" idx="15" hasCustomPrompt="1"/>
          </p:nvPr>
        </p:nvSpPr>
        <p:spPr>
          <a:xfrm>
            <a:off x="4560376" y="5695709"/>
            <a:ext cx="3601640" cy="369327"/>
          </a:xfrm>
        </p:spPr>
        <p:txBody>
          <a:bodyPr anchor="ctr" anchorCtr="0">
            <a:normAutofit/>
          </a:bodyPr>
          <a:lstStyle>
            <a:lvl1pPr marL="0" indent="0" algn="ctr">
              <a:buNone/>
              <a:defRPr sz="1350">
                <a:solidFill>
                  <a:schemeClr val="tx1"/>
                </a:solidFill>
              </a:defRPr>
            </a:lvl1pPr>
          </a:lstStyle>
          <a:p>
            <a:pPr lvl="0"/>
            <a:r>
              <a:rPr lang="en-US"/>
              <a:t>Action or Activity</a:t>
            </a:r>
          </a:p>
        </p:txBody>
      </p:sp>
      <p:sp>
        <p:nvSpPr>
          <p:cNvPr id="11" name="Title 1">
            <a:extLst>
              <a:ext uri="{FF2B5EF4-FFF2-40B4-BE49-F238E27FC236}">
                <a16:creationId xmlns:a16="http://schemas.microsoft.com/office/drawing/2014/main" id="{CFF7E63D-5FB0-CED4-674D-4D6C61C9BBC9}"/>
              </a:ext>
            </a:extLst>
          </p:cNvPr>
          <p:cNvSpPr>
            <a:spLocks noGrp="1"/>
          </p:cNvSpPr>
          <p:nvPr>
            <p:ph type="title" hasCustomPrompt="1"/>
          </p:nvPr>
        </p:nvSpPr>
        <p:spPr>
          <a:xfrm>
            <a:off x="285750" y="9"/>
            <a:ext cx="8572020" cy="843717"/>
          </a:xfrm>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THE QUAD CHART TITLE</a:t>
            </a:r>
          </a:p>
        </p:txBody>
      </p:sp>
    </p:spTree>
    <p:extLst>
      <p:ext uri="{BB962C8B-B14F-4D97-AF65-F5344CB8AC3E}">
        <p14:creationId xmlns:p14="http://schemas.microsoft.com/office/powerpoint/2010/main" val="10502984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 Layer Stac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5266E-F2F9-FF4C-991B-6C20BE34A8BF}"/>
              </a:ext>
            </a:extLst>
          </p:cNvPr>
          <p:cNvSpPr>
            <a:spLocks noGrp="1"/>
          </p:cNvSpPr>
          <p:nvPr>
            <p:ph type="title" hasCustomPrompt="1"/>
          </p:nvPr>
        </p:nvSpPr>
        <p:spPr>
          <a:xfrm>
            <a:off x="3867338" y="1115895"/>
            <a:ext cx="5062975" cy="843717"/>
          </a:xfrm>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4-STACK TITLE</a:t>
            </a:r>
          </a:p>
        </p:txBody>
      </p:sp>
      <p:sp>
        <p:nvSpPr>
          <p:cNvPr id="6" name="Cube 5">
            <a:extLst>
              <a:ext uri="{FF2B5EF4-FFF2-40B4-BE49-F238E27FC236}">
                <a16:creationId xmlns:a16="http://schemas.microsoft.com/office/drawing/2014/main" id="{A95DA327-68F3-AE4F-51C5-F161954C5DE0}"/>
              </a:ext>
            </a:extLst>
          </p:cNvPr>
          <p:cNvSpPr/>
          <p:nvPr userDrawn="1"/>
        </p:nvSpPr>
        <p:spPr>
          <a:xfrm>
            <a:off x="285752" y="3804413"/>
            <a:ext cx="3254433" cy="1618488"/>
          </a:xfrm>
          <a:prstGeom prst="cube">
            <a:avLst>
              <a:gd name="adj" fmla="val 85739"/>
            </a:avLst>
          </a:prstGeom>
          <a:solidFill>
            <a:srgbClr val="E4A335">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ext Placeholder 9">
            <a:extLst>
              <a:ext uri="{FF2B5EF4-FFF2-40B4-BE49-F238E27FC236}">
                <a16:creationId xmlns:a16="http://schemas.microsoft.com/office/drawing/2014/main" id="{BFFD12B8-2026-900A-9125-109E520C17C2}"/>
              </a:ext>
            </a:extLst>
          </p:cNvPr>
          <p:cNvSpPr>
            <a:spLocks noGrp="1"/>
          </p:cNvSpPr>
          <p:nvPr>
            <p:ph type="body" sz="quarter" idx="10" hasCustomPrompt="1"/>
          </p:nvPr>
        </p:nvSpPr>
        <p:spPr>
          <a:xfrm>
            <a:off x="3867334" y="4976979"/>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1</a:t>
            </a:r>
          </a:p>
        </p:txBody>
      </p:sp>
      <p:sp>
        <p:nvSpPr>
          <p:cNvPr id="24" name="Cube 23">
            <a:extLst>
              <a:ext uri="{FF2B5EF4-FFF2-40B4-BE49-F238E27FC236}">
                <a16:creationId xmlns:a16="http://schemas.microsoft.com/office/drawing/2014/main" id="{8DC99B74-3B34-E12A-049A-AC6E62DC0E92}"/>
              </a:ext>
            </a:extLst>
          </p:cNvPr>
          <p:cNvSpPr/>
          <p:nvPr userDrawn="1"/>
        </p:nvSpPr>
        <p:spPr>
          <a:xfrm>
            <a:off x="285752" y="2908520"/>
            <a:ext cx="3254433" cy="1618488"/>
          </a:xfrm>
          <a:prstGeom prst="cube">
            <a:avLst>
              <a:gd name="adj" fmla="val 85739"/>
            </a:avLst>
          </a:prstGeom>
          <a:solidFill>
            <a:srgbClr val="E5972F">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Text Placeholder 9">
            <a:extLst>
              <a:ext uri="{FF2B5EF4-FFF2-40B4-BE49-F238E27FC236}">
                <a16:creationId xmlns:a16="http://schemas.microsoft.com/office/drawing/2014/main" id="{4ACB57A7-EA49-F73B-C096-93B199752132}"/>
              </a:ext>
            </a:extLst>
          </p:cNvPr>
          <p:cNvSpPr>
            <a:spLocks noGrp="1"/>
          </p:cNvSpPr>
          <p:nvPr>
            <p:ph type="body" sz="quarter" idx="11" hasCustomPrompt="1"/>
          </p:nvPr>
        </p:nvSpPr>
        <p:spPr>
          <a:xfrm>
            <a:off x="3867334" y="4081302"/>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2</a:t>
            </a:r>
          </a:p>
        </p:txBody>
      </p:sp>
      <p:sp>
        <p:nvSpPr>
          <p:cNvPr id="34" name="Cube 33">
            <a:extLst>
              <a:ext uri="{FF2B5EF4-FFF2-40B4-BE49-F238E27FC236}">
                <a16:creationId xmlns:a16="http://schemas.microsoft.com/office/drawing/2014/main" id="{C9F70D02-3FF1-DAC8-684A-B23C6E446A86}"/>
              </a:ext>
            </a:extLst>
          </p:cNvPr>
          <p:cNvSpPr/>
          <p:nvPr userDrawn="1"/>
        </p:nvSpPr>
        <p:spPr>
          <a:xfrm>
            <a:off x="285752" y="2012626"/>
            <a:ext cx="3254433" cy="1618488"/>
          </a:xfrm>
          <a:prstGeom prst="cube">
            <a:avLst>
              <a:gd name="adj" fmla="val 85739"/>
            </a:avLst>
          </a:prstGeom>
          <a:solidFill>
            <a:srgbClr val="E88B2A">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5" name="Text Placeholder 9">
            <a:extLst>
              <a:ext uri="{FF2B5EF4-FFF2-40B4-BE49-F238E27FC236}">
                <a16:creationId xmlns:a16="http://schemas.microsoft.com/office/drawing/2014/main" id="{CCCED063-138D-9FC3-7A39-07F248F84B46}"/>
              </a:ext>
            </a:extLst>
          </p:cNvPr>
          <p:cNvSpPr>
            <a:spLocks noGrp="1"/>
          </p:cNvSpPr>
          <p:nvPr>
            <p:ph type="body" sz="quarter" idx="12" hasCustomPrompt="1"/>
          </p:nvPr>
        </p:nvSpPr>
        <p:spPr>
          <a:xfrm>
            <a:off x="3867334" y="3185624"/>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3</a:t>
            </a:r>
          </a:p>
        </p:txBody>
      </p:sp>
      <p:sp>
        <p:nvSpPr>
          <p:cNvPr id="37" name="Cube 36">
            <a:extLst>
              <a:ext uri="{FF2B5EF4-FFF2-40B4-BE49-F238E27FC236}">
                <a16:creationId xmlns:a16="http://schemas.microsoft.com/office/drawing/2014/main" id="{5AF4EC79-ECE1-AE89-4AD1-0031F9948BEC}"/>
              </a:ext>
            </a:extLst>
          </p:cNvPr>
          <p:cNvSpPr/>
          <p:nvPr userDrawn="1"/>
        </p:nvSpPr>
        <p:spPr>
          <a:xfrm>
            <a:off x="285752" y="1116732"/>
            <a:ext cx="3254433" cy="1618488"/>
          </a:xfrm>
          <a:prstGeom prst="cube">
            <a:avLst>
              <a:gd name="adj" fmla="val 85739"/>
            </a:avLst>
          </a:prstGeom>
          <a:solidFill>
            <a:srgbClr val="EA8426">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8" name="Text Placeholder 9">
            <a:extLst>
              <a:ext uri="{FF2B5EF4-FFF2-40B4-BE49-F238E27FC236}">
                <a16:creationId xmlns:a16="http://schemas.microsoft.com/office/drawing/2014/main" id="{50762ECD-ED17-0A94-B170-E0DBBA2AD32D}"/>
              </a:ext>
            </a:extLst>
          </p:cNvPr>
          <p:cNvSpPr>
            <a:spLocks noGrp="1"/>
          </p:cNvSpPr>
          <p:nvPr>
            <p:ph type="body" sz="quarter" idx="13" hasCustomPrompt="1"/>
          </p:nvPr>
        </p:nvSpPr>
        <p:spPr>
          <a:xfrm>
            <a:off x="3867334" y="2247066"/>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4</a:t>
            </a:r>
          </a:p>
        </p:txBody>
      </p:sp>
      <p:cxnSp>
        <p:nvCxnSpPr>
          <p:cNvPr id="69" name="Straight Connector 68">
            <a:extLst>
              <a:ext uri="{FF2B5EF4-FFF2-40B4-BE49-F238E27FC236}">
                <a16:creationId xmlns:a16="http://schemas.microsoft.com/office/drawing/2014/main" id="{56625FE7-DCE0-536A-3A91-32A553EE8A69}"/>
              </a:ext>
            </a:extLst>
          </p:cNvPr>
          <p:cNvCxnSpPr>
            <a:cxnSpLocks/>
            <a:endCxn id="38" idx="1"/>
          </p:cNvCxnSpPr>
          <p:nvPr userDrawn="1"/>
        </p:nvCxnSpPr>
        <p:spPr>
          <a:xfrm>
            <a:off x="2499429" y="2577793"/>
            <a:ext cx="136790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5AEA048-BA51-8E85-CA49-8CD5C5B122A4}"/>
              </a:ext>
            </a:extLst>
          </p:cNvPr>
          <p:cNvCxnSpPr>
            <a:cxnSpLocks/>
            <a:endCxn id="35" idx="1"/>
          </p:cNvCxnSpPr>
          <p:nvPr userDrawn="1"/>
        </p:nvCxnSpPr>
        <p:spPr>
          <a:xfrm>
            <a:off x="2499429" y="3516351"/>
            <a:ext cx="136790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94584CA9-2FBC-0BBE-1DA1-4806C46A6E24}"/>
              </a:ext>
            </a:extLst>
          </p:cNvPr>
          <p:cNvCxnSpPr>
            <a:cxnSpLocks/>
            <a:endCxn id="25" idx="1"/>
          </p:cNvCxnSpPr>
          <p:nvPr userDrawn="1"/>
        </p:nvCxnSpPr>
        <p:spPr>
          <a:xfrm>
            <a:off x="2499429" y="4412029"/>
            <a:ext cx="136790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6989CCD6-98D2-D038-1CE1-B939820D1EE4}"/>
              </a:ext>
            </a:extLst>
          </p:cNvPr>
          <p:cNvCxnSpPr>
            <a:cxnSpLocks/>
            <a:stCxn id="6" idx="4"/>
            <a:endCxn id="10" idx="1"/>
          </p:cNvCxnSpPr>
          <p:nvPr userDrawn="1"/>
        </p:nvCxnSpPr>
        <p:spPr>
          <a:xfrm>
            <a:off x="2499429" y="5307504"/>
            <a:ext cx="1367908" cy="21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332D7AC7-43B5-4C50-E916-95F6327B0143}"/>
              </a:ext>
            </a:extLst>
          </p:cNvPr>
          <p:cNvSpPr>
            <a:spLocks noGrp="1"/>
          </p:cNvSpPr>
          <p:nvPr>
            <p:ph type="ftr" sz="quarter" idx="15"/>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9137867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Layer Stac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5266E-F2F9-FF4C-991B-6C20BE34A8BF}"/>
              </a:ext>
            </a:extLst>
          </p:cNvPr>
          <p:cNvSpPr>
            <a:spLocks noGrp="1"/>
          </p:cNvSpPr>
          <p:nvPr>
            <p:ph type="title" hasCustomPrompt="1"/>
          </p:nvPr>
        </p:nvSpPr>
        <p:spPr>
          <a:xfrm>
            <a:off x="3867338" y="1115895"/>
            <a:ext cx="5062975" cy="843717"/>
          </a:xfrm>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5-STACK TITLE</a:t>
            </a:r>
          </a:p>
        </p:txBody>
      </p:sp>
      <p:sp>
        <p:nvSpPr>
          <p:cNvPr id="6" name="Cube 5">
            <a:extLst>
              <a:ext uri="{FF2B5EF4-FFF2-40B4-BE49-F238E27FC236}">
                <a16:creationId xmlns:a16="http://schemas.microsoft.com/office/drawing/2014/main" id="{A95DA327-68F3-AE4F-51C5-F161954C5DE0}"/>
              </a:ext>
            </a:extLst>
          </p:cNvPr>
          <p:cNvSpPr/>
          <p:nvPr userDrawn="1"/>
        </p:nvSpPr>
        <p:spPr>
          <a:xfrm>
            <a:off x="285752" y="3804413"/>
            <a:ext cx="3254433" cy="1618488"/>
          </a:xfrm>
          <a:prstGeom prst="cube">
            <a:avLst>
              <a:gd name="adj" fmla="val 85739"/>
            </a:avLst>
          </a:prstGeom>
          <a:solidFill>
            <a:srgbClr val="E4A335">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ext Placeholder 9">
            <a:extLst>
              <a:ext uri="{FF2B5EF4-FFF2-40B4-BE49-F238E27FC236}">
                <a16:creationId xmlns:a16="http://schemas.microsoft.com/office/drawing/2014/main" id="{BFFD12B8-2026-900A-9125-109E520C17C2}"/>
              </a:ext>
            </a:extLst>
          </p:cNvPr>
          <p:cNvSpPr>
            <a:spLocks noGrp="1"/>
          </p:cNvSpPr>
          <p:nvPr>
            <p:ph type="body" sz="quarter" idx="10" hasCustomPrompt="1"/>
          </p:nvPr>
        </p:nvSpPr>
        <p:spPr>
          <a:xfrm>
            <a:off x="3867334" y="4976979"/>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1</a:t>
            </a:r>
          </a:p>
        </p:txBody>
      </p:sp>
      <p:sp>
        <p:nvSpPr>
          <p:cNvPr id="24" name="Cube 23">
            <a:extLst>
              <a:ext uri="{FF2B5EF4-FFF2-40B4-BE49-F238E27FC236}">
                <a16:creationId xmlns:a16="http://schemas.microsoft.com/office/drawing/2014/main" id="{8DC99B74-3B34-E12A-049A-AC6E62DC0E92}"/>
              </a:ext>
            </a:extLst>
          </p:cNvPr>
          <p:cNvSpPr/>
          <p:nvPr userDrawn="1"/>
        </p:nvSpPr>
        <p:spPr>
          <a:xfrm>
            <a:off x="285752" y="3123453"/>
            <a:ext cx="3254433" cy="1618488"/>
          </a:xfrm>
          <a:prstGeom prst="cube">
            <a:avLst>
              <a:gd name="adj" fmla="val 85739"/>
            </a:avLst>
          </a:prstGeom>
          <a:solidFill>
            <a:srgbClr val="E5972F">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Text Placeholder 9">
            <a:extLst>
              <a:ext uri="{FF2B5EF4-FFF2-40B4-BE49-F238E27FC236}">
                <a16:creationId xmlns:a16="http://schemas.microsoft.com/office/drawing/2014/main" id="{4ACB57A7-EA49-F73B-C096-93B199752132}"/>
              </a:ext>
            </a:extLst>
          </p:cNvPr>
          <p:cNvSpPr>
            <a:spLocks noGrp="1"/>
          </p:cNvSpPr>
          <p:nvPr>
            <p:ph type="body" sz="quarter" idx="11" hasCustomPrompt="1"/>
          </p:nvPr>
        </p:nvSpPr>
        <p:spPr>
          <a:xfrm>
            <a:off x="3867334" y="4298101"/>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2</a:t>
            </a:r>
          </a:p>
        </p:txBody>
      </p:sp>
      <p:sp>
        <p:nvSpPr>
          <p:cNvPr id="34" name="Cube 33">
            <a:extLst>
              <a:ext uri="{FF2B5EF4-FFF2-40B4-BE49-F238E27FC236}">
                <a16:creationId xmlns:a16="http://schemas.microsoft.com/office/drawing/2014/main" id="{C9F70D02-3FF1-DAC8-684A-B23C6E446A86}"/>
              </a:ext>
            </a:extLst>
          </p:cNvPr>
          <p:cNvSpPr/>
          <p:nvPr userDrawn="1"/>
        </p:nvSpPr>
        <p:spPr>
          <a:xfrm>
            <a:off x="285752" y="2462392"/>
            <a:ext cx="3254433" cy="1618488"/>
          </a:xfrm>
          <a:prstGeom prst="cube">
            <a:avLst>
              <a:gd name="adj" fmla="val 85739"/>
            </a:avLst>
          </a:prstGeom>
          <a:solidFill>
            <a:srgbClr val="E88B2A">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5" name="Text Placeholder 9">
            <a:extLst>
              <a:ext uri="{FF2B5EF4-FFF2-40B4-BE49-F238E27FC236}">
                <a16:creationId xmlns:a16="http://schemas.microsoft.com/office/drawing/2014/main" id="{CCCED063-138D-9FC3-7A39-07F248F84B46}"/>
              </a:ext>
            </a:extLst>
          </p:cNvPr>
          <p:cNvSpPr>
            <a:spLocks noGrp="1"/>
          </p:cNvSpPr>
          <p:nvPr>
            <p:ph type="body" sz="quarter" idx="12" hasCustomPrompt="1"/>
          </p:nvPr>
        </p:nvSpPr>
        <p:spPr>
          <a:xfrm>
            <a:off x="3867334" y="3637040"/>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3</a:t>
            </a:r>
          </a:p>
        </p:txBody>
      </p:sp>
      <p:sp>
        <p:nvSpPr>
          <p:cNvPr id="37" name="Cube 36">
            <a:extLst>
              <a:ext uri="{FF2B5EF4-FFF2-40B4-BE49-F238E27FC236}">
                <a16:creationId xmlns:a16="http://schemas.microsoft.com/office/drawing/2014/main" id="{5AF4EC79-ECE1-AE89-4AD1-0031F9948BEC}"/>
              </a:ext>
            </a:extLst>
          </p:cNvPr>
          <p:cNvSpPr/>
          <p:nvPr userDrawn="1"/>
        </p:nvSpPr>
        <p:spPr>
          <a:xfrm>
            <a:off x="285752" y="1789953"/>
            <a:ext cx="3254433" cy="1618488"/>
          </a:xfrm>
          <a:prstGeom prst="cube">
            <a:avLst>
              <a:gd name="adj" fmla="val 85739"/>
            </a:avLst>
          </a:prstGeom>
          <a:solidFill>
            <a:srgbClr val="EA8426">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8" name="Text Placeholder 9">
            <a:extLst>
              <a:ext uri="{FF2B5EF4-FFF2-40B4-BE49-F238E27FC236}">
                <a16:creationId xmlns:a16="http://schemas.microsoft.com/office/drawing/2014/main" id="{50762ECD-ED17-0A94-B170-E0DBBA2AD32D}"/>
              </a:ext>
            </a:extLst>
          </p:cNvPr>
          <p:cNvSpPr>
            <a:spLocks noGrp="1"/>
          </p:cNvSpPr>
          <p:nvPr>
            <p:ph type="body" sz="quarter" idx="13" hasCustomPrompt="1"/>
          </p:nvPr>
        </p:nvSpPr>
        <p:spPr>
          <a:xfrm>
            <a:off x="3867334" y="2964601"/>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4</a:t>
            </a:r>
          </a:p>
        </p:txBody>
      </p:sp>
      <p:sp>
        <p:nvSpPr>
          <p:cNvPr id="40" name="Cube 39">
            <a:extLst>
              <a:ext uri="{FF2B5EF4-FFF2-40B4-BE49-F238E27FC236}">
                <a16:creationId xmlns:a16="http://schemas.microsoft.com/office/drawing/2014/main" id="{DCCFBEC3-0A50-AD77-A409-B33DD4A1A37D}"/>
              </a:ext>
            </a:extLst>
          </p:cNvPr>
          <p:cNvSpPr/>
          <p:nvPr userDrawn="1"/>
        </p:nvSpPr>
        <p:spPr>
          <a:xfrm>
            <a:off x="285752" y="1120028"/>
            <a:ext cx="3254433" cy="1618488"/>
          </a:xfrm>
          <a:prstGeom prst="cube">
            <a:avLst>
              <a:gd name="adj" fmla="val 85739"/>
            </a:avLst>
          </a:prstGeom>
          <a:solidFill>
            <a:srgbClr val="ED7E24">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1" name="Text Placeholder 9">
            <a:extLst>
              <a:ext uri="{FF2B5EF4-FFF2-40B4-BE49-F238E27FC236}">
                <a16:creationId xmlns:a16="http://schemas.microsoft.com/office/drawing/2014/main" id="{A5753F21-603F-F5AB-F361-B82EB6A8C691}"/>
              </a:ext>
            </a:extLst>
          </p:cNvPr>
          <p:cNvSpPr>
            <a:spLocks noGrp="1"/>
          </p:cNvSpPr>
          <p:nvPr>
            <p:ph type="body" sz="quarter" idx="14" hasCustomPrompt="1"/>
          </p:nvPr>
        </p:nvSpPr>
        <p:spPr>
          <a:xfrm>
            <a:off x="3867334" y="2294676"/>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5</a:t>
            </a:r>
          </a:p>
        </p:txBody>
      </p:sp>
      <p:cxnSp>
        <p:nvCxnSpPr>
          <p:cNvPr id="66" name="Straight Connector 65">
            <a:extLst>
              <a:ext uri="{FF2B5EF4-FFF2-40B4-BE49-F238E27FC236}">
                <a16:creationId xmlns:a16="http://schemas.microsoft.com/office/drawing/2014/main" id="{7699A7C3-D6A1-BE10-AED3-770E6C2E9013}"/>
              </a:ext>
            </a:extLst>
          </p:cNvPr>
          <p:cNvCxnSpPr>
            <a:cxnSpLocks/>
            <a:stCxn id="40" idx="4"/>
            <a:endCxn id="41" idx="1"/>
          </p:cNvCxnSpPr>
          <p:nvPr userDrawn="1"/>
        </p:nvCxnSpPr>
        <p:spPr>
          <a:xfrm>
            <a:off x="2499429" y="2623119"/>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6625FE7-DCE0-536A-3A91-32A553EE8A69}"/>
              </a:ext>
            </a:extLst>
          </p:cNvPr>
          <p:cNvCxnSpPr>
            <a:cxnSpLocks/>
            <a:stCxn id="37" idx="4"/>
            <a:endCxn id="38" idx="1"/>
          </p:cNvCxnSpPr>
          <p:nvPr userDrawn="1"/>
        </p:nvCxnSpPr>
        <p:spPr>
          <a:xfrm>
            <a:off x="2499429" y="3293044"/>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5AEA048-BA51-8E85-CA49-8CD5C5B122A4}"/>
              </a:ext>
            </a:extLst>
          </p:cNvPr>
          <p:cNvCxnSpPr>
            <a:cxnSpLocks/>
            <a:stCxn id="34" idx="4"/>
            <a:endCxn id="35" idx="1"/>
          </p:cNvCxnSpPr>
          <p:nvPr userDrawn="1"/>
        </p:nvCxnSpPr>
        <p:spPr>
          <a:xfrm>
            <a:off x="2499429" y="3965474"/>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94584CA9-2FBC-0BBE-1DA1-4806C46A6E24}"/>
              </a:ext>
            </a:extLst>
          </p:cNvPr>
          <p:cNvCxnSpPr>
            <a:cxnSpLocks/>
            <a:stCxn id="24" idx="4"/>
            <a:endCxn id="25" idx="1"/>
          </p:cNvCxnSpPr>
          <p:nvPr userDrawn="1"/>
        </p:nvCxnSpPr>
        <p:spPr>
          <a:xfrm>
            <a:off x="2499429" y="4626544"/>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6989CCD6-98D2-D038-1CE1-B939820D1EE4}"/>
              </a:ext>
            </a:extLst>
          </p:cNvPr>
          <p:cNvCxnSpPr>
            <a:cxnSpLocks/>
            <a:stCxn id="6" idx="4"/>
            <a:endCxn id="10" idx="1"/>
          </p:cNvCxnSpPr>
          <p:nvPr userDrawn="1"/>
        </p:nvCxnSpPr>
        <p:spPr>
          <a:xfrm>
            <a:off x="2499429" y="5307504"/>
            <a:ext cx="1367908" cy="21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332D7AC7-43B5-4C50-E916-95F6327B0143}"/>
              </a:ext>
            </a:extLst>
          </p:cNvPr>
          <p:cNvSpPr>
            <a:spLocks noGrp="1"/>
          </p:cNvSpPr>
          <p:nvPr>
            <p:ph type="ftr" sz="quarter" idx="15"/>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32341160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7 Layer Stack">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5441B59-A56A-818C-1B0A-75AE83D84473}"/>
              </a:ext>
            </a:extLst>
          </p:cNvPr>
          <p:cNvSpPr>
            <a:spLocks noGrp="1"/>
          </p:cNvSpPr>
          <p:nvPr>
            <p:ph type="body" sz="quarter" idx="17" hasCustomPrompt="1"/>
          </p:nvPr>
        </p:nvSpPr>
        <p:spPr>
          <a:xfrm>
            <a:off x="3867337" y="405356"/>
            <a:ext cx="4990435" cy="914401"/>
          </a:xfrm>
        </p:spPr>
        <p:txBody>
          <a:bodyPr vert="horz" lIns="91440" tIns="45720" rIns="91440" bIns="45720" rtlCol="0" anchor="ctr">
            <a:noAutofit/>
          </a:bodyPr>
          <a:lstStyle>
            <a:lvl1pPr marL="0" indent="0">
              <a:buNone/>
              <a:defRPr lang="en-US" sz="2400" b="1" i="0" spc="38" baseline="0" dirty="0">
                <a:solidFill>
                  <a:srgbClr val="011FA3"/>
                </a:solidFill>
                <a:latin typeface="Arial" panose="020B0604020202020204" pitchFamily="34" charset="0"/>
                <a:ea typeface="+mj-ea"/>
                <a:cs typeface="Arial" panose="020B0604020202020204" pitchFamily="34" charset="0"/>
              </a:defRPr>
            </a:lvl1pPr>
          </a:lstStyle>
          <a:p>
            <a:r>
              <a:rPr lang="en-US"/>
              <a:t>CLICK TO EDIT 7-STACK TITLE</a:t>
            </a:r>
          </a:p>
        </p:txBody>
      </p:sp>
      <p:sp>
        <p:nvSpPr>
          <p:cNvPr id="6" name="Cube 5">
            <a:extLst>
              <a:ext uri="{FF2B5EF4-FFF2-40B4-BE49-F238E27FC236}">
                <a16:creationId xmlns:a16="http://schemas.microsoft.com/office/drawing/2014/main" id="{A95DA327-68F3-AE4F-51C5-F161954C5DE0}"/>
              </a:ext>
            </a:extLst>
          </p:cNvPr>
          <p:cNvSpPr/>
          <p:nvPr userDrawn="1"/>
        </p:nvSpPr>
        <p:spPr>
          <a:xfrm>
            <a:off x="285752" y="4479868"/>
            <a:ext cx="3254433" cy="1618488"/>
          </a:xfrm>
          <a:prstGeom prst="cube">
            <a:avLst>
              <a:gd name="adj" fmla="val 85739"/>
            </a:avLst>
          </a:prstGeom>
          <a:solidFill>
            <a:srgbClr val="E39F33">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ext Placeholder 9">
            <a:extLst>
              <a:ext uri="{FF2B5EF4-FFF2-40B4-BE49-F238E27FC236}">
                <a16:creationId xmlns:a16="http://schemas.microsoft.com/office/drawing/2014/main" id="{BFFD12B8-2026-900A-9125-109E520C17C2}"/>
              </a:ext>
            </a:extLst>
          </p:cNvPr>
          <p:cNvSpPr>
            <a:spLocks noGrp="1"/>
          </p:cNvSpPr>
          <p:nvPr>
            <p:ph type="body" sz="quarter" idx="10" hasCustomPrompt="1"/>
          </p:nvPr>
        </p:nvSpPr>
        <p:spPr>
          <a:xfrm>
            <a:off x="3867334" y="5652434"/>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1</a:t>
            </a:r>
          </a:p>
        </p:txBody>
      </p:sp>
      <p:sp>
        <p:nvSpPr>
          <p:cNvPr id="24" name="Cube 23">
            <a:extLst>
              <a:ext uri="{FF2B5EF4-FFF2-40B4-BE49-F238E27FC236}">
                <a16:creationId xmlns:a16="http://schemas.microsoft.com/office/drawing/2014/main" id="{8DC99B74-3B34-E12A-049A-AC6E62DC0E92}"/>
              </a:ext>
            </a:extLst>
          </p:cNvPr>
          <p:cNvSpPr/>
          <p:nvPr userDrawn="1"/>
        </p:nvSpPr>
        <p:spPr>
          <a:xfrm>
            <a:off x="285752" y="3798908"/>
            <a:ext cx="3254433" cy="1618488"/>
          </a:xfrm>
          <a:prstGeom prst="cube">
            <a:avLst>
              <a:gd name="adj" fmla="val 85739"/>
            </a:avLst>
          </a:prstGeom>
          <a:solidFill>
            <a:srgbClr val="E59930">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Text Placeholder 9">
            <a:extLst>
              <a:ext uri="{FF2B5EF4-FFF2-40B4-BE49-F238E27FC236}">
                <a16:creationId xmlns:a16="http://schemas.microsoft.com/office/drawing/2014/main" id="{4ACB57A7-EA49-F73B-C096-93B199752132}"/>
              </a:ext>
            </a:extLst>
          </p:cNvPr>
          <p:cNvSpPr>
            <a:spLocks noGrp="1"/>
          </p:cNvSpPr>
          <p:nvPr>
            <p:ph type="body" sz="quarter" idx="11" hasCustomPrompt="1"/>
          </p:nvPr>
        </p:nvSpPr>
        <p:spPr>
          <a:xfrm>
            <a:off x="3867334" y="4973556"/>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2</a:t>
            </a:r>
          </a:p>
        </p:txBody>
      </p:sp>
      <p:sp>
        <p:nvSpPr>
          <p:cNvPr id="34" name="Cube 33">
            <a:extLst>
              <a:ext uri="{FF2B5EF4-FFF2-40B4-BE49-F238E27FC236}">
                <a16:creationId xmlns:a16="http://schemas.microsoft.com/office/drawing/2014/main" id="{C9F70D02-3FF1-DAC8-684A-B23C6E446A86}"/>
              </a:ext>
            </a:extLst>
          </p:cNvPr>
          <p:cNvSpPr/>
          <p:nvPr userDrawn="1"/>
        </p:nvSpPr>
        <p:spPr>
          <a:xfrm>
            <a:off x="285752" y="3137847"/>
            <a:ext cx="3254433" cy="1618488"/>
          </a:xfrm>
          <a:prstGeom prst="cube">
            <a:avLst>
              <a:gd name="adj" fmla="val 85739"/>
            </a:avLst>
          </a:prstGeom>
          <a:solidFill>
            <a:srgbClr val="E7932D">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5" name="Text Placeholder 9">
            <a:extLst>
              <a:ext uri="{FF2B5EF4-FFF2-40B4-BE49-F238E27FC236}">
                <a16:creationId xmlns:a16="http://schemas.microsoft.com/office/drawing/2014/main" id="{CCCED063-138D-9FC3-7A39-07F248F84B46}"/>
              </a:ext>
            </a:extLst>
          </p:cNvPr>
          <p:cNvSpPr>
            <a:spLocks noGrp="1"/>
          </p:cNvSpPr>
          <p:nvPr>
            <p:ph type="body" sz="quarter" idx="12" hasCustomPrompt="1"/>
          </p:nvPr>
        </p:nvSpPr>
        <p:spPr>
          <a:xfrm>
            <a:off x="3867334" y="4312495"/>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3</a:t>
            </a:r>
          </a:p>
        </p:txBody>
      </p:sp>
      <p:sp>
        <p:nvSpPr>
          <p:cNvPr id="37" name="Cube 36">
            <a:extLst>
              <a:ext uri="{FF2B5EF4-FFF2-40B4-BE49-F238E27FC236}">
                <a16:creationId xmlns:a16="http://schemas.microsoft.com/office/drawing/2014/main" id="{5AF4EC79-ECE1-AE89-4AD1-0031F9948BEC}"/>
              </a:ext>
            </a:extLst>
          </p:cNvPr>
          <p:cNvSpPr/>
          <p:nvPr userDrawn="1"/>
        </p:nvSpPr>
        <p:spPr>
          <a:xfrm>
            <a:off x="285752" y="2465408"/>
            <a:ext cx="3254433" cy="1618488"/>
          </a:xfrm>
          <a:prstGeom prst="cube">
            <a:avLst>
              <a:gd name="adj" fmla="val 85739"/>
            </a:avLst>
          </a:prstGeom>
          <a:solidFill>
            <a:srgbClr val="EA8426">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8" name="Text Placeholder 9">
            <a:extLst>
              <a:ext uri="{FF2B5EF4-FFF2-40B4-BE49-F238E27FC236}">
                <a16:creationId xmlns:a16="http://schemas.microsoft.com/office/drawing/2014/main" id="{50762ECD-ED17-0A94-B170-E0DBBA2AD32D}"/>
              </a:ext>
            </a:extLst>
          </p:cNvPr>
          <p:cNvSpPr>
            <a:spLocks noGrp="1"/>
          </p:cNvSpPr>
          <p:nvPr>
            <p:ph type="body" sz="quarter" idx="13" hasCustomPrompt="1"/>
          </p:nvPr>
        </p:nvSpPr>
        <p:spPr>
          <a:xfrm>
            <a:off x="3867334" y="3640056"/>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4</a:t>
            </a:r>
          </a:p>
        </p:txBody>
      </p:sp>
      <p:sp>
        <p:nvSpPr>
          <p:cNvPr id="40" name="Cube 39">
            <a:extLst>
              <a:ext uri="{FF2B5EF4-FFF2-40B4-BE49-F238E27FC236}">
                <a16:creationId xmlns:a16="http://schemas.microsoft.com/office/drawing/2014/main" id="{DCCFBEC3-0A50-AD77-A409-B33DD4A1A37D}"/>
              </a:ext>
            </a:extLst>
          </p:cNvPr>
          <p:cNvSpPr/>
          <p:nvPr userDrawn="1"/>
        </p:nvSpPr>
        <p:spPr>
          <a:xfrm>
            <a:off x="285752" y="1795483"/>
            <a:ext cx="3254433" cy="1618488"/>
          </a:xfrm>
          <a:prstGeom prst="cube">
            <a:avLst>
              <a:gd name="adj" fmla="val 85739"/>
            </a:avLst>
          </a:prstGeom>
          <a:solidFill>
            <a:srgbClr val="E98827">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1" name="Text Placeholder 9">
            <a:extLst>
              <a:ext uri="{FF2B5EF4-FFF2-40B4-BE49-F238E27FC236}">
                <a16:creationId xmlns:a16="http://schemas.microsoft.com/office/drawing/2014/main" id="{A5753F21-603F-F5AB-F361-B82EB6A8C691}"/>
              </a:ext>
            </a:extLst>
          </p:cNvPr>
          <p:cNvSpPr>
            <a:spLocks noGrp="1"/>
          </p:cNvSpPr>
          <p:nvPr>
            <p:ph type="body" sz="quarter" idx="14" hasCustomPrompt="1"/>
          </p:nvPr>
        </p:nvSpPr>
        <p:spPr>
          <a:xfrm>
            <a:off x="3867334" y="2970131"/>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5</a:t>
            </a:r>
          </a:p>
        </p:txBody>
      </p:sp>
      <p:cxnSp>
        <p:nvCxnSpPr>
          <p:cNvPr id="66" name="Straight Connector 65">
            <a:extLst>
              <a:ext uri="{FF2B5EF4-FFF2-40B4-BE49-F238E27FC236}">
                <a16:creationId xmlns:a16="http://schemas.microsoft.com/office/drawing/2014/main" id="{7699A7C3-D6A1-BE10-AED3-770E6C2E9013}"/>
              </a:ext>
            </a:extLst>
          </p:cNvPr>
          <p:cNvCxnSpPr>
            <a:stCxn id="40" idx="4"/>
            <a:endCxn id="41" idx="1"/>
          </p:cNvCxnSpPr>
          <p:nvPr userDrawn="1"/>
        </p:nvCxnSpPr>
        <p:spPr>
          <a:xfrm>
            <a:off x="2499429" y="3298574"/>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6625FE7-DCE0-536A-3A91-32A553EE8A69}"/>
              </a:ext>
            </a:extLst>
          </p:cNvPr>
          <p:cNvCxnSpPr>
            <a:cxnSpLocks/>
            <a:stCxn id="37" idx="4"/>
            <a:endCxn id="38" idx="1"/>
          </p:cNvCxnSpPr>
          <p:nvPr userDrawn="1"/>
        </p:nvCxnSpPr>
        <p:spPr>
          <a:xfrm>
            <a:off x="2499429" y="3968494"/>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5AEA048-BA51-8E85-CA49-8CD5C5B122A4}"/>
              </a:ext>
            </a:extLst>
          </p:cNvPr>
          <p:cNvCxnSpPr>
            <a:cxnSpLocks/>
            <a:stCxn id="34" idx="4"/>
            <a:endCxn id="35" idx="1"/>
          </p:cNvCxnSpPr>
          <p:nvPr userDrawn="1"/>
        </p:nvCxnSpPr>
        <p:spPr>
          <a:xfrm>
            <a:off x="2499429" y="4640938"/>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94584CA9-2FBC-0BBE-1DA1-4806C46A6E24}"/>
              </a:ext>
            </a:extLst>
          </p:cNvPr>
          <p:cNvCxnSpPr>
            <a:cxnSpLocks/>
            <a:stCxn id="24" idx="4"/>
            <a:endCxn id="25" idx="1"/>
          </p:cNvCxnSpPr>
          <p:nvPr userDrawn="1"/>
        </p:nvCxnSpPr>
        <p:spPr>
          <a:xfrm>
            <a:off x="2499429" y="5301999"/>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6989CCD6-98D2-D038-1CE1-B939820D1EE4}"/>
              </a:ext>
            </a:extLst>
          </p:cNvPr>
          <p:cNvCxnSpPr>
            <a:cxnSpLocks/>
            <a:stCxn id="6" idx="4"/>
            <a:endCxn id="10" idx="1"/>
          </p:cNvCxnSpPr>
          <p:nvPr userDrawn="1"/>
        </p:nvCxnSpPr>
        <p:spPr>
          <a:xfrm>
            <a:off x="2499429" y="5982959"/>
            <a:ext cx="1367908" cy="21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ube 7">
            <a:extLst>
              <a:ext uri="{FF2B5EF4-FFF2-40B4-BE49-F238E27FC236}">
                <a16:creationId xmlns:a16="http://schemas.microsoft.com/office/drawing/2014/main" id="{42065CC7-CA76-CA6A-BC1B-6194E6B32BA9}"/>
              </a:ext>
            </a:extLst>
          </p:cNvPr>
          <p:cNvSpPr/>
          <p:nvPr userDrawn="1"/>
        </p:nvSpPr>
        <p:spPr>
          <a:xfrm>
            <a:off x="285752" y="1132444"/>
            <a:ext cx="3254433" cy="1618488"/>
          </a:xfrm>
          <a:prstGeom prst="cube">
            <a:avLst>
              <a:gd name="adj" fmla="val 85739"/>
            </a:avLst>
          </a:prstGeom>
          <a:solidFill>
            <a:srgbClr val="EB8326">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Text Placeholder 9">
            <a:extLst>
              <a:ext uri="{FF2B5EF4-FFF2-40B4-BE49-F238E27FC236}">
                <a16:creationId xmlns:a16="http://schemas.microsoft.com/office/drawing/2014/main" id="{E8DEE50B-A2B6-AE9D-A672-80DA746D48F2}"/>
              </a:ext>
            </a:extLst>
          </p:cNvPr>
          <p:cNvSpPr>
            <a:spLocks noGrp="1"/>
          </p:cNvSpPr>
          <p:nvPr>
            <p:ph type="body" sz="quarter" idx="15" hasCustomPrompt="1"/>
          </p:nvPr>
        </p:nvSpPr>
        <p:spPr>
          <a:xfrm>
            <a:off x="3867334" y="2307092"/>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6</a:t>
            </a:r>
          </a:p>
        </p:txBody>
      </p:sp>
      <p:sp>
        <p:nvSpPr>
          <p:cNvPr id="11" name="Cube 10">
            <a:extLst>
              <a:ext uri="{FF2B5EF4-FFF2-40B4-BE49-F238E27FC236}">
                <a16:creationId xmlns:a16="http://schemas.microsoft.com/office/drawing/2014/main" id="{006E268B-9CFA-CC33-CF9F-F522C9AA964E}"/>
              </a:ext>
            </a:extLst>
          </p:cNvPr>
          <p:cNvSpPr/>
          <p:nvPr userDrawn="1"/>
        </p:nvSpPr>
        <p:spPr>
          <a:xfrm>
            <a:off x="285752" y="462519"/>
            <a:ext cx="3254433" cy="1618488"/>
          </a:xfrm>
          <a:prstGeom prst="cube">
            <a:avLst>
              <a:gd name="adj" fmla="val 85739"/>
            </a:avLst>
          </a:prstGeom>
          <a:solidFill>
            <a:srgbClr val="ED7C24">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Text Placeholder 9">
            <a:extLst>
              <a:ext uri="{FF2B5EF4-FFF2-40B4-BE49-F238E27FC236}">
                <a16:creationId xmlns:a16="http://schemas.microsoft.com/office/drawing/2014/main" id="{CB364CDD-2B17-5335-C800-D3E2D8AC4A51}"/>
              </a:ext>
            </a:extLst>
          </p:cNvPr>
          <p:cNvSpPr>
            <a:spLocks noGrp="1"/>
          </p:cNvSpPr>
          <p:nvPr>
            <p:ph type="body" sz="quarter" idx="16" hasCustomPrompt="1"/>
          </p:nvPr>
        </p:nvSpPr>
        <p:spPr>
          <a:xfrm>
            <a:off x="3867334" y="1637167"/>
            <a:ext cx="4990436" cy="661454"/>
          </a:xfrm>
        </p:spPr>
        <p:txBody>
          <a:bodyPr anchor="ctr" anchorCtr="0">
            <a:noAutofit/>
          </a:bodyPr>
          <a:lstStyle>
            <a:lvl1pPr marL="0" indent="0">
              <a:buNone/>
              <a:defRPr sz="1800">
                <a:latin typeface="Arial" panose="020B0604020202020204" pitchFamily="34" charset="0"/>
                <a:cs typeface="Arial" panose="020B0604020202020204" pitchFamily="34" charset="0"/>
              </a:defRPr>
            </a:lvl1pPr>
          </a:lstStyle>
          <a:p>
            <a:pPr lvl="0"/>
            <a:r>
              <a:rPr lang="en-US"/>
              <a:t>Stack Layer 7</a:t>
            </a:r>
          </a:p>
        </p:txBody>
      </p:sp>
      <p:cxnSp>
        <p:nvCxnSpPr>
          <p:cNvPr id="13" name="Straight Connector 12">
            <a:extLst>
              <a:ext uri="{FF2B5EF4-FFF2-40B4-BE49-F238E27FC236}">
                <a16:creationId xmlns:a16="http://schemas.microsoft.com/office/drawing/2014/main" id="{E10B3D12-B5E4-DF16-8075-CC32967B9831}"/>
              </a:ext>
            </a:extLst>
          </p:cNvPr>
          <p:cNvCxnSpPr>
            <a:stCxn id="11" idx="4"/>
            <a:endCxn id="12" idx="1"/>
          </p:cNvCxnSpPr>
          <p:nvPr userDrawn="1"/>
        </p:nvCxnSpPr>
        <p:spPr>
          <a:xfrm>
            <a:off x="2499429" y="1965603"/>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F779B92-EA6E-FB78-7ECB-13353CFCAD6D}"/>
              </a:ext>
            </a:extLst>
          </p:cNvPr>
          <p:cNvCxnSpPr>
            <a:cxnSpLocks/>
            <a:stCxn id="8" idx="4"/>
            <a:endCxn id="9" idx="1"/>
          </p:cNvCxnSpPr>
          <p:nvPr userDrawn="1"/>
        </p:nvCxnSpPr>
        <p:spPr>
          <a:xfrm>
            <a:off x="2499429" y="2635535"/>
            <a:ext cx="1367908" cy="22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72689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X at a Glanc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AE541AF-5919-CED3-A880-9D662E393A55}"/>
              </a:ext>
            </a:extLst>
          </p:cNvPr>
          <p:cNvGrpSpPr/>
          <p:nvPr userDrawn="1"/>
        </p:nvGrpSpPr>
        <p:grpSpPr>
          <a:xfrm>
            <a:off x="276957" y="1125421"/>
            <a:ext cx="8570542" cy="4994031"/>
            <a:chOff x="184638" y="1125415"/>
            <a:chExt cx="12007362" cy="4994031"/>
          </a:xfrm>
        </p:grpSpPr>
        <p:cxnSp>
          <p:nvCxnSpPr>
            <p:cNvPr id="10" name="Straight Connector 9">
              <a:extLst>
                <a:ext uri="{FF2B5EF4-FFF2-40B4-BE49-F238E27FC236}">
                  <a16:creationId xmlns:a16="http://schemas.microsoft.com/office/drawing/2014/main" id="{7EAE6177-5AE5-E281-4336-74E5BAF7BBED}"/>
                </a:ext>
              </a:extLst>
            </p:cNvPr>
            <p:cNvCxnSpPr/>
            <p:nvPr/>
          </p:nvCxnSpPr>
          <p:spPr>
            <a:xfrm>
              <a:off x="184638" y="2790092"/>
              <a:ext cx="12007362"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BF96C9A-D1BD-9B1D-BD91-38D6C1DF5643}"/>
                </a:ext>
              </a:extLst>
            </p:cNvPr>
            <p:cNvCxnSpPr/>
            <p:nvPr/>
          </p:nvCxnSpPr>
          <p:spPr>
            <a:xfrm>
              <a:off x="184638" y="1125415"/>
              <a:ext cx="12007362"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E0E6BFE-7CC1-9A9D-7109-95C505705A70}"/>
                </a:ext>
              </a:extLst>
            </p:cNvPr>
            <p:cNvCxnSpPr/>
            <p:nvPr/>
          </p:nvCxnSpPr>
          <p:spPr>
            <a:xfrm>
              <a:off x="184638" y="6119446"/>
              <a:ext cx="12007362"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086BA4E-3C16-4580-3705-D2FC0A9971F2}"/>
                </a:ext>
              </a:extLst>
            </p:cNvPr>
            <p:cNvCxnSpPr/>
            <p:nvPr/>
          </p:nvCxnSpPr>
          <p:spPr>
            <a:xfrm>
              <a:off x="184638" y="4454769"/>
              <a:ext cx="12007362"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4" name="Straight Connector 13">
            <a:extLst>
              <a:ext uri="{FF2B5EF4-FFF2-40B4-BE49-F238E27FC236}">
                <a16:creationId xmlns:a16="http://schemas.microsoft.com/office/drawing/2014/main" id="{AEDA0F6C-DFCD-B34D-3D79-8D4F96F4E03E}"/>
              </a:ext>
            </a:extLst>
          </p:cNvPr>
          <p:cNvCxnSpPr>
            <a:cxnSpLocks/>
          </p:cNvCxnSpPr>
          <p:nvPr userDrawn="1"/>
        </p:nvCxnSpPr>
        <p:spPr>
          <a:xfrm flipV="1">
            <a:off x="8592283" y="958537"/>
            <a:ext cx="0" cy="5319179"/>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6920676-8808-BEB3-C076-1C665971994D}"/>
              </a:ext>
            </a:extLst>
          </p:cNvPr>
          <p:cNvCxnSpPr>
            <a:cxnSpLocks/>
          </p:cNvCxnSpPr>
          <p:nvPr userDrawn="1"/>
        </p:nvCxnSpPr>
        <p:spPr>
          <a:xfrm flipV="1">
            <a:off x="5897440" y="958537"/>
            <a:ext cx="0" cy="5319179"/>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BE8FD06-E5F2-3AF6-FBD3-86586FA9B0EF}"/>
              </a:ext>
            </a:extLst>
          </p:cNvPr>
          <p:cNvCxnSpPr>
            <a:cxnSpLocks/>
          </p:cNvCxnSpPr>
          <p:nvPr userDrawn="1"/>
        </p:nvCxnSpPr>
        <p:spPr>
          <a:xfrm flipV="1">
            <a:off x="3202598" y="958537"/>
            <a:ext cx="0" cy="5319179"/>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1005000-1433-E0CB-9D8B-3C0F48343452}"/>
              </a:ext>
            </a:extLst>
          </p:cNvPr>
          <p:cNvCxnSpPr>
            <a:cxnSpLocks/>
          </p:cNvCxnSpPr>
          <p:nvPr userDrawn="1"/>
        </p:nvCxnSpPr>
        <p:spPr>
          <a:xfrm flipV="1">
            <a:off x="507755" y="958537"/>
            <a:ext cx="0" cy="5319179"/>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Text Placeholder 18">
            <a:extLst>
              <a:ext uri="{FF2B5EF4-FFF2-40B4-BE49-F238E27FC236}">
                <a16:creationId xmlns:a16="http://schemas.microsoft.com/office/drawing/2014/main" id="{5D2360BB-EE41-EF0A-7987-7FC6938C1C4A}"/>
              </a:ext>
            </a:extLst>
          </p:cNvPr>
          <p:cNvSpPr>
            <a:spLocks noGrp="1"/>
          </p:cNvSpPr>
          <p:nvPr>
            <p:ph type="body" sz="quarter" idx="10" hasCustomPrompt="1"/>
          </p:nvPr>
        </p:nvSpPr>
        <p:spPr>
          <a:xfrm>
            <a:off x="507206" y="1125539"/>
            <a:ext cx="2695575" cy="1663822"/>
          </a:xfrm>
        </p:spPr>
        <p:txBody>
          <a:bodyPr lIns="274320" tIns="274320" rIns="274320" bIns="274320" anchor="ctr" anchorCtr="0">
            <a:normAutofit/>
          </a:bodyPr>
          <a:lstStyle>
            <a:lvl1pPr marL="0" indent="0" algn="ctr">
              <a:buNone/>
              <a:defRPr sz="1500" b="0" i="0">
                <a:latin typeface="Arial" panose="020B0604020202020204" pitchFamily="34" charset="0"/>
                <a:cs typeface="Arial" panose="020B0604020202020204" pitchFamily="34" charset="0"/>
              </a:defRPr>
            </a:lvl1pPr>
          </a:lstStyle>
          <a:p>
            <a:pPr lvl="0"/>
            <a:r>
              <a:rPr lang="en-US"/>
              <a:t>Click to add text here</a:t>
            </a:r>
          </a:p>
        </p:txBody>
      </p:sp>
      <p:sp>
        <p:nvSpPr>
          <p:cNvPr id="28" name="Text Placeholder 18">
            <a:extLst>
              <a:ext uri="{FF2B5EF4-FFF2-40B4-BE49-F238E27FC236}">
                <a16:creationId xmlns:a16="http://schemas.microsoft.com/office/drawing/2014/main" id="{ABC41EB4-74FA-78FA-781B-877DDFC056E5}"/>
              </a:ext>
            </a:extLst>
          </p:cNvPr>
          <p:cNvSpPr>
            <a:spLocks noGrp="1"/>
          </p:cNvSpPr>
          <p:nvPr>
            <p:ph type="body" sz="quarter" idx="11" hasCustomPrompt="1"/>
          </p:nvPr>
        </p:nvSpPr>
        <p:spPr>
          <a:xfrm>
            <a:off x="3202559" y="1125539"/>
            <a:ext cx="2695575" cy="1663822"/>
          </a:xfrm>
        </p:spPr>
        <p:txBody>
          <a:bodyPr lIns="274320" tIns="274320" rIns="274320" bIns="274320" anchor="ctr" anchorCtr="0">
            <a:normAutofit/>
          </a:bodyPr>
          <a:lstStyle>
            <a:lvl1pPr marL="0" indent="0" algn="ctr">
              <a:buNone/>
              <a:defRPr sz="1500" b="0" i="0">
                <a:latin typeface="Arial" panose="020B0604020202020204" pitchFamily="34" charset="0"/>
                <a:cs typeface="Arial" panose="020B0604020202020204" pitchFamily="34" charset="0"/>
              </a:defRPr>
            </a:lvl1pPr>
          </a:lstStyle>
          <a:p>
            <a:pPr lvl="0"/>
            <a:r>
              <a:rPr lang="en-US"/>
              <a:t>Click to add text here</a:t>
            </a:r>
          </a:p>
        </p:txBody>
      </p:sp>
      <p:sp>
        <p:nvSpPr>
          <p:cNvPr id="29" name="Text Placeholder 18">
            <a:extLst>
              <a:ext uri="{FF2B5EF4-FFF2-40B4-BE49-F238E27FC236}">
                <a16:creationId xmlns:a16="http://schemas.microsoft.com/office/drawing/2014/main" id="{6538BAB6-E084-026C-9B60-521D70501506}"/>
              </a:ext>
            </a:extLst>
          </p:cNvPr>
          <p:cNvSpPr>
            <a:spLocks noGrp="1"/>
          </p:cNvSpPr>
          <p:nvPr>
            <p:ph type="body" sz="quarter" idx="12" hasCustomPrompt="1"/>
          </p:nvPr>
        </p:nvSpPr>
        <p:spPr>
          <a:xfrm>
            <a:off x="5905889" y="1125539"/>
            <a:ext cx="2695575" cy="1663822"/>
          </a:xfrm>
        </p:spPr>
        <p:txBody>
          <a:bodyPr lIns="274320" tIns="274320" rIns="274320" bIns="274320" anchor="ctr" anchorCtr="0">
            <a:normAutofit/>
          </a:bodyPr>
          <a:lstStyle>
            <a:lvl1pPr marL="0" indent="0" algn="ctr">
              <a:buNone/>
              <a:defRPr sz="1500" b="0" i="0">
                <a:latin typeface="Arial" panose="020B0604020202020204" pitchFamily="34" charset="0"/>
                <a:cs typeface="Arial" panose="020B0604020202020204" pitchFamily="34" charset="0"/>
              </a:defRPr>
            </a:lvl1pPr>
          </a:lstStyle>
          <a:p>
            <a:pPr lvl="0"/>
            <a:r>
              <a:rPr lang="en-US"/>
              <a:t>Click to add text here</a:t>
            </a:r>
          </a:p>
        </p:txBody>
      </p:sp>
      <p:sp>
        <p:nvSpPr>
          <p:cNvPr id="30" name="Text Placeholder 18">
            <a:extLst>
              <a:ext uri="{FF2B5EF4-FFF2-40B4-BE49-F238E27FC236}">
                <a16:creationId xmlns:a16="http://schemas.microsoft.com/office/drawing/2014/main" id="{31AC11D3-C7B1-ACFA-FC07-CF73BED4B5DC}"/>
              </a:ext>
            </a:extLst>
          </p:cNvPr>
          <p:cNvSpPr>
            <a:spLocks noGrp="1"/>
          </p:cNvSpPr>
          <p:nvPr>
            <p:ph type="body" sz="quarter" idx="13" hasCustomPrompt="1"/>
          </p:nvPr>
        </p:nvSpPr>
        <p:spPr>
          <a:xfrm>
            <a:off x="507206" y="2793472"/>
            <a:ext cx="2695575" cy="1663822"/>
          </a:xfrm>
        </p:spPr>
        <p:txBody>
          <a:bodyPr lIns="274320" tIns="274320" rIns="274320" bIns="274320" anchor="ctr" anchorCtr="0">
            <a:normAutofit/>
          </a:bodyPr>
          <a:lstStyle>
            <a:lvl1pPr marL="0" indent="0" algn="ctr">
              <a:buNone/>
              <a:defRPr sz="1500" b="0" i="0">
                <a:latin typeface="Arial" panose="020B0604020202020204" pitchFamily="34" charset="0"/>
                <a:cs typeface="Arial" panose="020B0604020202020204" pitchFamily="34" charset="0"/>
              </a:defRPr>
            </a:lvl1pPr>
          </a:lstStyle>
          <a:p>
            <a:pPr lvl="0"/>
            <a:r>
              <a:rPr lang="en-US"/>
              <a:t>Click to add text here</a:t>
            </a:r>
          </a:p>
        </p:txBody>
      </p:sp>
      <p:sp>
        <p:nvSpPr>
          <p:cNvPr id="31" name="Text Placeholder 18">
            <a:extLst>
              <a:ext uri="{FF2B5EF4-FFF2-40B4-BE49-F238E27FC236}">
                <a16:creationId xmlns:a16="http://schemas.microsoft.com/office/drawing/2014/main" id="{D0170E29-4C45-56D3-D97D-9C45E71EC8DD}"/>
              </a:ext>
            </a:extLst>
          </p:cNvPr>
          <p:cNvSpPr>
            <a:spLocks noGrp="1"/>
          </p:cNvSpPr>
          <p:nvPr>
            <p:ph type="body" sz="quarter" idx="14" hasCustomPrompt="1"/>
          </p:nvPr>
        </p:nvSpPr>
        <p:spPr>
          <a:xfrm>
            <a:off x="3202559" y="2793472"/>
            <a:ext cx="2695575" cy="1663822"/>
          </a:xfrm>
        </p:spPr>
        <p:txBody>
          <a:bodyPr lIns="274320" tIns="274320" rIns="274320" bIns="274320" anchor="ctr" anchorCtr="0">
            <a:normAutofit/>
          </a:bodyPr>
          <a:lstStyle>
            <a:lvl1pPr marL="0" indent="0" algn="ctr">
              <a:buNone/>
              <a:defRPr sz="1500" b="0" i="0">
                <a:latin typeface="Arial" panose="020B0604020202020204" pitchFamily="34" charset="0"/>
                <a:cs typeface="Arial" panose="020B0604020202020204" pitchFamily="34" charset="0"/>
              </a:defRPr>
            </a:lvl1pPr>
          </a:lstStyle>
          <a:p>
            <a:pPr lvl="0"/>
            <a:r>
              <a:rPr lang="en-US"/>
              <a:t>Click to add text here</a:t>
            </a:r>
          </a:p>
        </p:txBody>
      </p:sp>
      <p:sp>
        <p:nvSpPr>
          <p:cNvPr id="32" name="Text Placeholder 18">
            <a:extLst>
              <a:ext uri="{FF2B5EF4-FFF2-40B4-BE49-F238E27FC236}">
                <a16:creationId xmlns:a16="http://schemas.microsoft.com/office/drawing/2014/main" id="{A1106E0B-3C51-431E-2427-0D0F946FCE65}"/>
              </a:ext>
            </a:extLst>
          </p:cNvPr>
          <p:cNvSpPr>
            <a:spLocks noGrp="1"/>
          </p:cNvSpPr>
          <p:nvPr>
            <p:ph type="body" sz="quarter" idx="15" hasCustomPrompt="1"/>
          </p:nvPr>
        </p:nvSpPr>
        <p:spPr>
          <a:xfrm>
            <a:off x="5905889" y="2793472"/>
            <a:ext cx="2695575" cy="1663822"/>
          </a:xfrm>
        </p:spPr>
        <p:txBody>
          <a:bodyPr lIns="274320" tIns="274320" rIns="274320" bIns="274320" anchor="ctr" anchorCtr="0">
            <a:normAutofit/>
          </a:bodyPr>
          <a:lstStyle>
            <a:lvl1pPr marL="0" indent="0" algn="ctr">
              <a:buNone/>
              <a:defRPr sz="1500" b="0" i="0">
                <a:latin typeface="Arial" panose="020B0604020202020204" pitchFamily="34" charset="0"/>
                <a:cs typeface="Arial" panose="020B0604020202020204" pitchFamily="34" charset="0"/>
              </a:defRPr>
            </a:lvl1pPr>
          </a:lstStyle>
          <a:p>
            <a:pPr lvl="0"/>
            <a:r>
              <a:rPr lang="en-US"/>
              <a:t>Click to add text here</a:t>
            </a:r>
          </a:p>
        </p:txBody>
      </p:sp>
      <p:sp>
        <p:nvSpPr>
          <p:cNvPr id="33" name="Text Placeholder 18">
            <a:extLst>
              <a:ext uri="{FF2B5EF4-FFF2-40B4-BE49-F238E27FC236}">
                <a16:creationId xmlns:a16="http://schemas.microsoft.com/office/drawing/2014/main" id="{D1D10764-E693-536C-9B62-CC78A041774C}"/>
              </a:ext>
            </a:extLst>
          </p:cNvPr>
          <p:cNvSpPr>
            <a:spLocks noGrp="1"/>
          </p:cNvSpPr>
          <p:nvPr>
            <p:ph type="body" sz="quarter" idx="16" hasCustomPrompt="1"/>
          </p:nvPr>
        </p:nvSpPr>
        <p:spPr>
          <a:xfrm>
            <a:off x="507206" y="4461405"/>
            <a:ext cx="2695575" cy="1663822"/>
          </a:xfrm>
        </p:spPr>
        <p:txBody>
          <a:bodyPr lIns="274320" tIns="274320" rIns="274320" bIns="274320" anchor="ctr" anchorCtr="0">
            <a:normAutofit/>
          </a:bodyPr>
          <a:lstStyle>
            <a:lvl1pPr marL="0" indent="0" algn="ctr">
              <a:buNone/>
              <a:defRPr sz="1500" b="0" i="0">
                <a:latin typeface="Arial" panose="020B0604020202020204" pitchFamily="34" charset="0"/>
                <a:cs typeface="Arial" panose="020B0604020202020204" pitchFamily="34" charset="0"/>
              </a:defRPr>
            </a:lvl1pPr>
          </a:lstStyle>
          <a:p>
            <a:pPr lvl="0"/>
            <a:r>
              <a:rPr lang="en-US"/>
              <a:t>Click to add text here</a:t>
            </a:r>
          </a:p>
        </p:txBody>
      </p:sp>
      <p:sp>
        <p:nvSpPr>
          <p:cNvPr id="34" name="Text Placeholder 18">
            <a:extLst>
              <a:ext uri="{FF2B5EF4-FFF2-40B4-BE49-F238E27FC236}">
                <a16:creationId xmlns:a16="http://schemas.microsoft.com/office/drawing/2014/main" id="{BE969C05-89E4-BEDA-B804-4590738BD910}"/>
              </a:ext>
            </a:extLst>
          </p:cNvPr>
          <p:cNvSpPr>
            <a:spLocks noGrp="1"/>
          </p:cNvSpPr>
          <p:nvPr>
            <p:ph type="body" sz="quarter" idx="17" hasCustomPrompt="1"/>
          </p:nvPr>
        </p:nvSpPr>
        <p:spPr>
          <a:xfrm>
            <a:off x="3202559" y="4461405"/>
            <a:ext cx="2695575" cy="1663822"/>
          </a:xfrm>
        </p:spPr>
        <p:txBody>
          <a:bodyPr lIns="274320" tIns="274320" rIns="274320" bIns="274320" anchor="ctr" anchorCtr="0">
            <a:normAutofit/>
          </a:bodyPr>
          <a:lstStyle>
            <a:lvl1pPr marL="0" indent="0" algn="ctr">
              <a:buNone/>
              <a:defRPr sz="1500" b="0" i="0">
                <a:latin typeface="Arial" panose="020B0604020202020204" pitchFamily="34" charset="0"/>
                <a:cs typeface="Arial" panose="020B0604020202020204" pitchFamily="34" charset="0"/>
              </a:defRPr>
            </a:lvl1pPr>
          </a:lstStyle>
          <a:p>
            <a:pPr lvl="0"/>
            <a:r>
              <a:rPr lang="en-US"/>
              <a:t>Click to add text here</a:t>
            </a:r>
          </a:p>
        </p:txBody>
      </p:sp>
      <p:sp>
        <p:nvSpPr>
          <p:cNvPr id="35" name="Text Placeholder 18">
            <a:extLst>
              <a:ext uri="{FF2B5EF4-FFF2-40B4-BE49-F238E27FC236}">
                <a16:creationId xmlns:a16="http://schemas.microsoft.com/office/drawing/2014/main" id="{5ACF44A0-0B9C-8220-E7FD-82D1617244DB}"/>
              </a:ext>
            </a:extLst>
          </p:cNvPr>
          <p:cNvSpPr>
            <a:spLocks noGrp="1"/>
          </p:cNvSpPr>
          <p:nvPr>
            <p:ph type="body" sz="quarter" idx="18" hasCustomPrompt="1"/>
          </p:nvPr>
        </p:nvSpPr>
        <p:spPr>
          <a:xfrm>
            <a:off x="5905889" y="4461405"/>
            <a:ext cx="2695575" cy="1663822"/>
          </a:xfrm>
        </p:spPr>
        <p:txBody>
          <a:bodyPr lIns="274320" tIns="274320" rIns="274320" bIns="274320" anchor="ctr" anchorCtr="0">
            <a:normAutofit/>
          </a:bodyPr>
          <a:lstStyle>
            <a:lvl1pPr marL="0" indent="0" algn="ctr">
              <a:buNone/>
              <a:defRPr sz="1500" b="0" i="0">
                <a:latin typeface="Arial" panose="020B0604020202020204" pitchFamily="34" charset="0"/>
                <a:cs typeface="Arial" panose="020B0604020202020204" pitchFamily="34" charset="0"/>
              </a:defRPr>
            </a:lvl1pPr>
          </a:lstStyle>
          <a:p>
            <a:pPr lvl="0"/>
            <a:r>
              <a:rPr lang="en-US"/>
              <a:t>Click to add text here</a:t>
            </a:r>
          </a:p>
        </p:txBody>
      </p:sp>
      <p:sp>
        <p:nvSpPr>
          <p:cNvPr id="3" name="Title 1">
            <a:extLst>
              <a:ext uri="{FF2B5EF4-FFF2-40B4-BE49-F238E27FC236}">
                <a16:creationId xmlns:a16="http://schemas.microsoft.com/office/drawing/2014/main" id="{A5268633-6840-D7EA-2322-FAF99A6AB561}"/>
              </a:ext>
            </a:extLst>
          </p:cNvPr>
          <p:cNvSpPr>
            <a:spLocks noGrp="1"/>
          </p:cNvSpPr>
          <p:nvPr>
            <p:ph type="title" hasCustomPrompt="1"/>
          </p:nvPr>
        </p:nvSpPr>
        <p:spPr>
          <a:xfrm>
            <a:off x="285750" y="9"/>
            <a:ext cx="8572020" cy="843717"/>
          </a:xfrm>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TITLE of “X AT A GLANCE”</a:t>
            </a:r>
          </a:p>
        </p:txBody>
      </p:sp>
      <p:sp>
        <p:nvSpPr>
          <p:cNvPr id="2" name="Footer Placeholder 1">
            <a:extLst>
              <a:ext uri="{FF2B5EF4-FFF2-40B4-BE49-F238E27FC236}">
                <a16:creationId xmlns:a16="http://schemas.microsoft.com/office/drawing/2014/main" id="{ED1A0E86-2649-86A4-4F36-7583FC223F25}"/>
              </a:ext>
            </a:extLst>
          </p:cNvPr>
          <p:cNvSpPr>
            <a:spLocks noGrp="1"/>
          </p:cNvSpPr>
          <p:nvPr>
            <p:ph type="ftr" sz="quarter" idx="19"/>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42745886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aces of X">
    <p:bg>
      <p:bgPr>
        <a:solidFill>
          <a:schemeClr val="bg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94DAD5B5-0B74-B1C4-D1A5-5CD492FCBF20}"/>
              </a:ext>
            </a:extLst>
          </p:cNvPr>
          <p:cNvGrpSpPr/>
          <p:nvPr userDrawn="1"/>
        </p:nvGrpSpPr>
        <p:grpSpPr>
          <a:xfrm>
            <a:off x="281302" y="323013"/>
            <a:ext cx="8584058" cy="5870565"/>
            <a:chOff x="375070" y="323004"/>
            <a:chExt cx="11445410" cy="5870565"/>
          </a:xfrm>
        </p:grpSpPr>
        <p:grpSp>
          <p:nvGrpSpPr>
            <p:cNvPr id="6" name="Group 5">
              <a:extLst>
                <a:ext uri="{FF2B5EF4-FFF2-40B4-BE49-F238E27FC236}">
                  <a16:creationId xmlns:a16="http://schemas.microsoft.com/office/drawing/2014/main" id="{6E773234-F5E3-40D2-11E5-315772E936E2}"/>
                </a:ext>
              </a:extLst>
            </p:cNvPr>
            <p:cNvGrpSpPr/>
            <p:nvPr/>
          </p:nvGrpSpPr>
          <p:grpSpPr>
            <a:xfrm>
              <a:off x="10890371" y="323004"/>
              <a:ext cx="930109" cy="5870565"/>
              <a:chOff x="10795320" y="323004"/>
              <a:chExt cx="930109" cy="5870565"/>
            </a:xfrm>
          </p:grpSpPr>
          <p:sp>
            <p:nvSpPr>
              <p:cNvPr id="143" name="Oval 142">
                <a:extLst>
                  <a:ext uri="{FF2B5EF4-FFF2-40B4-BE49-F238E27FC236}">
                    <a16:creationId xmlns:a16="http://schemas.microsoft.com/office/drawing/2014/main" id="{D2B29875-654B-65A0-5F73-4EE67D689EAE}"/>
                  </a:ext>
                </a:extLst>
              </p:cNvPr>
              <p:cNvSpPr>
                <a:spLocks noChangeAspect="1"/>
              </p:cNvSpPr>
              <p:nvPr/>
            </p:nvSpPr>
            <p:spPr>
              <a:xfrm>
                <a:off x="10942708" y="36651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44" name="Rectangle 143">
                <a:extLst>
                  <a:ext uri="{FF2B5EF4-FFF2-40B4-BE49-F238E27FC236}">
                    <a16:creationId xmlns:a16="http://schemas.microsoft.com/office/drawing/2014/main" id="{FDEECDF9-A865-FF99-72D0-5F76F3FC3DB8}"/>
                  </a:ext>
                </a:extLst>
              </p:cNvPr>
              <p:cNvSpPr>
                <a:spLocks noChangeAspect="1"/>
              </p:cNvSpPr>
              <p:nvPr/>
            </p:nvSpPr>
            <p:spPr>
              <a:xfrm>
                <a:off x="10795321" y="32300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45" name="Straight Connector 144">
                <a:extLst>
                  <a:ext uri="{FF2B5EF4-FFF2-40B4-BE49-F238E27FC236}">
                    <a16:creationId xmlns:a16="http://schemas.microsoft.com/office/drawing/2014/main" id="{75D81DF2-2B11-ED10-718D-FC18F469F875}"/>
                  </a:ext>
                </a:extLst>
              </p:cNvPr>
              <p:cNvCxnSpPr>
                <a:endCxn id="143" idx="3"/>
              </p:cNvCxnSpPr>
              <p:nvPr/>
            </p:nvCxnSpPr>
            <p:spPr>
              <a:xfrm flipV="1">
                <a:off x="10795320"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8732248B-3447-F61A-7D24-CDD764C9C5B5}"/>
                  </a:ext>
                </a:extLst>
              </p:cNvPr>
              <p:cNvCxnSpPr>
                <a:cxnSpLocks/>
              </p:cNvCxnSpPr>
              <p:nvPr/>
            </p:nvCxnSpPr>
            <p:spPr>
              <a:xfrm flipH="1" flipV="1">
                <a:off x="11487299"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7" name="Oval 146">
                <a:extLst>
                  <a:ext uri="{FF2B5EF4-FFF2-40B4-BE49-F238E27FC236}">
                    <a16:creationId xmlns:a16="http://schemas.microsoft.com/office/drawing/2014/main" id="{D2D4B6EE-9317-18F5-A854-D577A8806B9C}"/>
                  </a:ext>
                </a:extLst>
              </p:cNvPr>
              <p:cNvSpPr>
                <a:spLocks noChangeAspect="1"/>
              </p:cNvSpPr>
              <p:nvPr/>
            </p:nvSpPr>
            <p:spPr>
              <a:xfrm>
                <a:off x="10942708" y="191696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48" name="Rectangle 147">
                <a:extLst>
                  <a:ext uri="{FF2B5EF4-FFF2-40B4-BE49-F238E27FC236}">
                    <a16:creationId xmlns:a16="http://schemas.microsoft.com/office/drawing/2014/main" id="{CC9456A3-A7A3-038D-E107-095FB3E18A64}"/>
                  </a:ext>
                </a:extLst>
              </p:cNvPr>
              <p:cNvSpPr>
                <a:spLocks noChangeAspect="1"/>
              </p:cNvSpPr>
              <p:nvPr/>
            </p:nvSpPr>
            <p:spPr>
              <a:xfrm>
                <a:off x="10795321" y="187345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49" name="Straight Connector 148">
                <a:extLst>
                  <a:ext uri="{FF2B5EF4-FFF2-40B4-BE49-F238E27FC236}">
                    <a16:creationId xmlns:a16="http://schemas.microsoft.com/office/drawing/2014/main" id="{A6F5E1E5-5F09-EF63-0983-E79D62F3F312}"/>
                  </a:ext>
                </a:extLst>
              </p:cNvPr>
              <p:cNvCxnSpPr>
                <a:endCxn id="147" idx="3"/>
              </p:cNvCxnSpPr>
              <p:nvPr/>
            </p:nvCxnSpPr>
            <p:spPr>
              <a:xfrm flipV="1">
                <a:off x="10795320"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A706757A-F203-41E1-D4B4-7075490E891D}"/>
                  </a:ext>
                </a:extLst>
              </p:cNvPr>
              <p:cNvCxnSpPr>
                <a:cxnSpLocks/>
              </p:cNvCxnSpPr>
              <p:nvPr/>
            </p:nvCxnSpPr>
            <p:spPr>
              <a:xfrm flipH="1" flipV="1">
                <a:off x="11487299"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1" name="Oval 150">
                <a:extLst>
                  <a:ext uri="{FF2B5EF4-FFF2-40B4-BE49-F238E27FC236}">
                    <a16:creationId xmlns:a16="http://schemas.microsoft.com/office/drawing/2014/main" id="{7B63C4F0-DE73-D93B-1609-9A2842437E12}"/>
                  </a:ext>
                </a:extLst>
              </p:cNvPr>
              <p:cNvSpPr>
                <a:spLocks noChangeAspect="1"/>
              </p:cNvSpPr>
              <p:nvPr/>
            </p:nvSpPr>
            <p:spPr>
              <a:xfrm>
                <a:off x="10942708" y="346742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52" name="Rectangle 151">
                <a:extLst>
                  <a:ext uri="{FF2B5EF4-FFF2-40B4-BE49-F238E27FC236}">
                    <a16:creationId xmlns:a16="http://schemas.microsoft.com/office/drawing/2014/main" id="{A9B54057-322A-1F3E-2A0C-3927B0BD805A}"/>
                  </a:ext>
                </a:extLst>
              </p:cNvPr>
              <p:cNvSpPr>
                <a:spLocks noChangeAspect="1"/>
              </p:cNvSpPr>
              <p:nvPr/>
            </p:nvSpPr>
            <p:spPr>
              <a:xfrm>
                <a:off x="10795321" y="342391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53" name="Straight Connector 152">
                <a:extLst>
                  <a:ext uri="{FF2B5EF4-FFF2-40B4-BE49-F238E27FC236}">
                    <a16:creationId xmlns:a16="http://schemas.microsoft.com/office/drawing/2014/main" id="{808D1F64-2286-B470-F61E-70F34ECA37BD}"/>
                  </a:ext>
                </a:extLst>
              </p:cNvPr>
              <p:cNvCxnSpPr>
                <a:endCxn id="151" idx="3"/>
              </p:cNvCxnSpPr>
              <p:nvPr/>
            </p:nvCxnSpPr>
            <p:spPr>
              <a:xfrm flipV="1">
                <a:off x="10795320"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9973E279-C7C0-E13C-05BD-213B7CC786E2}"/>
                  </a:ext>
                </a:extLst>
              </p:cNvPr>
              <p:cNvCxnSpPr>
                <a:cxnSpLocks/>
              </p:cNvCxnSpPr>
              <p:nvPr/>
            </p:nvCxnSpPr>
            <p:spPr>
              <a:xfrm flipH="1" flipV="1">
                <a:off x="11487299"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5" name="Oval 154">
                <a:extLst>
                  <a:ext uri="{FF2B5EF4-FFF2-40B4-BE49-F238E27FC236}">
                    <a16:creationId xmlns:a16="http://schemas.microsoft.com/office/drawing/2014/main" id="{F848E4D7-222E-41A5-2D50-03DD1568CA01}"/>
                  </a:ext>
                </a:extLst>
              </p:cNvPr>
              <p:cNvSpPr>
                <a:spLocks noChangeAspect="1"/>
              </p:cNvSpPr>
              <p:nvPr/>
            </p:nvSpPr>
            <p:spPr>
              <a:xfrm>
                <a:off x="10942708" y="501787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56" name="Rectangle 155">
                <a:extLst>
                  <a:ext uri="{FF2B5EF4-FFF2-40B4-BE49-F238E27FC236}">
                    <a16:creationId xmlns:a16="http://schemas.microsoft.com/office/drawing/2014/main" id="{F6F7DF27-DB6A-13FC-0465-3C765C765886}"/>
                  </a:ext>
                </a:extLst>
              </p:cNvPr>
              <p:cNvSpPr>
                <a:spLocks noChangeAspect="1"/>
              </p:cNvSpPr>
              <p:nvPr/>
            </p:nvSpPr>
            <p:spPr>
              <a:xfrm>
                <a:off x="10795321" y="497436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57" name="Straight Connector 156">
                <a:extLst>
                  <a:ext uri="{FF2B5EF4-FFF2-40B4-BE49-F238E27FC236}">
                    <a16:creationId xmlns:a16="http://schemas.microsoft.com/office/drawing/2014/main" id="{2D336CE4-7971-E47E-A7A3-AD179732CC34}"/>
                  </a:ext>
                </a:extLst>
              </p:cNvPr>
              <p:cNvCxnSpPr>
                <a:endCxn id="155" idx="3"/>
              </p:cNvCxnSpPr>
              <p:nvPr/>
            </p:nvCxnSpPr>
            <p:spPr>
              <a:xfrm flipV="1">
                <a:off x="10795320"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E69EB12B-529E-3AAB-F01F-6145F19D9BB6}"/>
                  </a:ext>
                </a:extLst>
              </p:cNvPr>
              <p:cNvCxnSpPr>
                <a:cxnSpLocks/>
              </p:cNvCxnSpPr>
              <p:nvPr/>
            </p:nvCxnSpPr>
            <p:spPr>
              <a:xfrm flipH="1" flipV="1">
                <a:off x="11487299"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B24F76DE-4117-D5DB-52BA-278684CAABDA}"/>
                </a:ext>
              </a:extLst>
            </p:cNvPr>
            <p:cNvGrpSpPr/>
            <p:nvPr/>
          </p:nvGrpSpPr>
          <p:grpSpPr>
            <a:xfrm>
              <a:off x="9575961" y="323004"/>
              <a:ext cx="930109" cy="5870565"/>
              <a:chOff x="10795320" y="323004"/>
              <a:chExt cx="930109" cy="5870565"/>
            </a:xfrm>
          </p:grpSpPr>
          <p:sp>
            <p:nvSpPr>
              <p:cNvPr id="127" name="Oval 126">
                <a:extLst>
                  <a:ext uri="{FF2B5EF4-FFF2-40B4-BE49-F238E27FC236}">
                    <a16:creationId xmlns:a16="http://schemas.microsoft.com/office/drawing/2014/main" id="{0F998D19-B6F0-FA21-8569-07EF6528D07C}"/>
                  </a:ext>
                </a:extLst>
              </p:cNvPr>
              <p:cNvSpPr>
                <a:spLocks noChangeAspect="1"/>
              </p:cNvSpPr>
              <p:nvPr/>
            </p:nvSpPr>
            <p:spPr>
              <a:xfrm>
                <a:off x="10942708" y="36651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8" name="Rectangle 127">
                <a:extLst>
                  <a:ext uri="{FF2B5EF4-FFF2-40B4-BE49-F238E27FC236}">
                    <a16:creationId xmlns:a16="http://schemas.microsoft.com/office/drawing/2014/main" id="{7F0D2626-34D0-B80B-8386-17176409BF11}"/>
                  </a:ext>
                </a:extLst>
              </p:cNvPr>
              <p:cNvSpPr>
                <a:spLocks noChangeAspect="1"/>
              </p:cNvSpPr>
              <p:nvPr/>
            </p:nvSpPr>
            <p:spPr>
              <a:xfrm>
                <a:off x="10795321" y="32300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29" name="Straight Connector 128">
                <a:extLst>
                  <a:ext uri="{FF2B5EF4-FFF2-40B4-BE49-F238E27FC236}">
                    <a16:creationId xmlns:a16="http://schemas.microsoft.com/office/drawing/2014/main" id="{CFFA3317-E908-4808-1623-7A92969B5C90}"/>
                  </a:ext>
                </a:extLst>
              </p:cNvPr>
              <p:cNvCxnSpPr>
                <a:endCxn id="127" idx="3"/>
              </p:cNvCxnSpPr>
              <p:nvPr/>
            </p:nvCxnSpPr>
            <p:spPr>
              <a:xfrm flipV="1">
                <a:off x="10795320"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A208C970-FE87-B3D6-BA00-A373A843A071}"/>
                  </a:ext>
                </a:extLst>
              </p:cNvPr>
              <p:cNvCxnSpPr>
                <a:cxnSpLocks/>
              </p:cNvCxnSpPr>
              <p:nvPr/>
            </p:nvCxnSpPr>
            <p:spPr>
              <a:xfrm flipH="1" flipV="1">
                <a:off x="11487299"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1" name="Oval 130">
                <a:extLst>
                  <a:ext uri="{FF2B5EF4-FFF2-40B4-BE49-F238E27FC236}">
                    <a16:creationId xmlns:a16="http://schemas.microsoft.com/office/drawing/2014/main" id="{7660F17E-DF23-7A28-6AB6-4D22C93A95F8}"/>
                  </a:ext>
                </a:extLst>
              </p:cNvPr>
              <p:cNvSpPr>
                <a:spLocks noChangeAspect="1"/>
              </p:cNvSpPr>
              <p:nvPr/>
            </p:nvSpPr>
            <p:spPr>
              <a:xfrm>
                <a:off x="10942708" y="191696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2" name="Rectangle 131">
                <a:extLst>
                  <a:ext uri="{FF2B5EF4-FFF2-40B4-BE49-F238E27FC236}">
                    <a16:creationId xmlns:a16="http://schemas.microsoft.com/office/drawing/2014/main" id="{3D91508C-9D90-331F-C991-4DC10ED4D97D}"/>
                  </a:ext>
                </a:extLst>
              </p:cNvPr>
              <p:cNvSpPr>
                <a:spLocks noChangeAspect="1"/>
              </p:cNvSpPr>
              <p:nvPr/>
            </p:nvSpPr>
            <p:spPr>
              <a:xfrm>
                <a:off x="10795321" y="187345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33" name="Straight Connector 132">
                <a:extLst>
                  <a:ext uri="{FF2B5EF4-FFF2-40B4-BE49-F238E27FC236}">
                    <a16:creationId xmlns:a16="http://schemas.microsoft.com/office/drawing/2014/main" id="{5621EC27-1F8B-04F7-36E8-CE5F2D0A657D}"/>
                  </a:ext>
                </a:extLst>
              </p:cNvPr>
              <p:cNvCxnSpPr>
                <a:endCxn id="131" idx="3"/>
              </p:cNvCxnSpPr>
              <p:nvPr/>
            </p:nvCxnSpPr>
            <p:spPr>
              <a:xfrm flipV="1">
                <a:off x="10795320"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1F64AA00-4DA5-B02E-B0AE-6729CCCA857E}"/>
                  </a:ext>
                </a:extLst>
              </p:cNvPr>
              <p:cNvCxnSpPr>
                <a:cxnSpLocks/>
              </p:cNvCxnSpPr>
              <p:nvPr/>
            </p:nvCxnSpPr>
            <p:spPr>
              <a:xfrm flipH="1" flipV="1">
                <a:off x="11487299"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5" name="Oval 134">
                <a:extLst>
                  <a:ext uri="{FF2B5EF4-FFF2-40B4-BE49-F238E27FC236}">
                    <a16:creationId xmlns:a16="http://schemas.microsoft.com/office/drawing/2014/main" id="{0C338FBC-0892-77E2-7EB3-E57A79BF6BAF}"/>
                  </a:ext>
                </a:extLst>
              </p:cNvPr>
              <p:cNvSpPr>
                <a:spLocks noChangeAspect="1"/>
              </p:cNvSpPr>
              <p:nvPr/>
            </p:nvSpPr>
            <p:spPr>
              <a:xfrm>
                <a:off x="10942708" y="346742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6" name="Rectangle 135">
                <a:extLst>
                  <a:ext uri="{FF2B5EF4-FFF2-40B4-BE49-F238E27FC236}">
                    <a16:creationId xmlns:a16="http://schemas.microsoft.com/office/drawing/2014/main" id="{5FFD9814-A04F-4BDB-F683-A0C855853C15}"/>
                  </a:ext>
                </a:extLst>
              </p:cNvPr>
              <p:cNvSpPr>
                <a:spLocks noChangeAspect="1"/>
              </p:cNvSpPr>
              <p:nvPr/>
            </p:nvSpPr>
            <p:spPr>
              <a:xfrm>
                <a:off x="10795321" y="342391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37" name="Straight Connector 136">
                <a:extLst>
                  <a:ext uri="{FF2B5EF4-FFF2-40B4-BE49-F238E27FC236}">
                    <a16:creationId xmlns:a16="http://schemas.microsoft.com/office/drawing/2014/main" id="{3415AEEF-6A69-FF18-DAAF-5922A957DE48}"/>
                  </a:ext>
                </a:extLst>
              </p:cNvPr>
              <p:cNvCxnSpPr>
                <a:endCxn id="135" idx="3"/>
              </p:cNvCxnSpPr>
              <p:nvPr/>
            </p:nvCxnSpPr>
            <p:spPr>
              <a:xfrm flipV="1">
                <a:off x="10795320"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C9EA5DE1-06E6-5DAE-FF5E-3B3446A5AF92}"/>
                  </a:ext>
                </a:extLst>
              </p:cNvPr>
              <p:cNvCxnSpPr>
                <a:cxnSpLocks/>
              </p:cNvCxnSpPr>
              <p:nvPr/>
            </p:nvCxnSpPr>
            <p:spPr>
              <a:xfrm flipH="1" flipV="1">
                <a:off x="11487299"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9" name="Oval 138">
                <a:extLst>
                  <a:ext uri="{FF2B5EF4-FFF2-40B4-BE49-F238E27FC236}">
                    <a16:creationId xmlns:a16="http://schemas.microsoft.com/office/drawing/2014/main" id="{E453420D-B02A-8CDA-7FF7-0359EB6C3679}"/>
                  </a:ext>
                </a:extLst>
              </p:cNvPr>
              <p:cNvSpPr>
                <a:spLocks noChangeAspect="1"/>
              </p:cNvSpPr>
              <p:nvPr/>
            </p:nvSpPr>
            <p:spPr>
              <a:xfrm>
                <a:off x="10942708" y="501787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40" name="Rectangle 139">
                <a:extLst>
                  <a:ext uri="{FF2B5EF4-FFF2-40B4-BE49-F238E27FC236}">
                    <a16:creationId xmlns:a16="http://schemas.microsoft.com/office/drawing/2014/main" id="{5178B9E7-B747-B3AF-913A-041FBD356A57}"/>
                  </a:ext>
                </a:extLst>
              </p:cNvPr>
              <p:cNvSpPr>
                <a:spLocks noChangeAspect="1"/>
              </p:cNvSpPr>
              <p:nvPr/>
            </p:nvSpPr>
            <p:spPr>
              <a:xfrm>
                <a:off x="10795321" y="497436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41" name="Straight Connector 140">
                <a:extLst>
                  <a:ext uri="{FF2B5EF4-FFF2-40B4-BE49-F238E27FC236}">
                    <a16:creationId xmlns:a16="http://schemas.microsoft.com/office/drawing/2014/main" id="{D2B1DF9B-2E92-9E22-E129-7F03EE5A51B9}"/>
                  </a:ext>
                </a:extLst>
              </p:cNvPr>
              <p:cNvCxnSpPr>
                <a:endCxn id="139" idx="3"/>
              </p:cNvCxnSpPr>
              <p:nvPr/>
            </p:nvCxnSpPr>
            <p:spPr>
              <a:xfrm flipV="1">
                <a:off x="10795320"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233505E7-120D-5E56-F02A-D57636F5599D}"/>
                  </a:ext>
                </a:extLst>
              </p:cNvPr>
              <p:cNvCxnSpPr>
                <a:cxnSpLocks/>
              </p:cNvCxnSpPr>
              <p:nvPr/>
            </p:nvCxnSpPr>
            <p:spPr>
              <a:xfrm flipH="1" flipV="1">
                <a:off x="11487299"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ECB100C0-2104-7C04-E5B0-334977F5B1BD}"/>
                </a:ext>
              </a:extLst>
            </p:cNvPr>
            <p:cNvGrpSpPr/>
            <p:nvPr/>
          </p:nvGrpSpPr>
          <p:grpSpPr>
            <a:xfrm>
              <a:off x="8261548" y="323004"/>
              <a:ext cx="930109" cy="5870565"/>
              <a:chOff x="10795320" y="323004"/>
              <a:chExt cx="930109" cy="5870565"/>
            </a:xfrm>
          </p:grpSpPr>
          <p:sp>
            <p:nvSpPr>
              <p:cNvPr id="111" name="Oval 110">
                <a:extLst>
                  <a:ext uri="{FF2B5EF4-FFF2-40B4-BE49-F238E27FC236}">
                    <a16:creationId xmlns:a16="http://schemas.microsoft.com/office/drawing/2014/main" id="{D72784EF-AD92-03EA-E024-82CF82EE7A2B}"/>
                  </a:ext>
                </a:extLst>
              </p:cNvPr>
              <p:cNvSpPr>
                <a:spLocks noChangeAspect="1"/>
              </p:cNvSpPr>
              <p:nvPr/>
            </p:nvSpPr>
            <p:spPr>
              <a:xfrm>
                <a:off x="10942708" y="36651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2" name="Rectangle 111">
                <a:extLst>
                  <a:ext uri="{FF2B5EF4-FFF2-40B4-BE49-F238E27FC236}">
                    <a16:creationId xmlns:a16="http://schemas.microsoft.com/office/drawing/2014/main" id="{C2D2D140-D40A-3B64-A5C8-45ABD7D3BA8B}"/>
                  </a:ext>
                </a:extLst>
              </p:cNvPr>
              <p:cNvSpPr>
                <a:spLocks noChangeAspect="1"/>
              </p:cNvSpPr>
              <p:nvPr/>
            </p:nvSpPr>
            <p:spPr>
              <a:xfrm>
                <a:off x="10795321" y="32300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13" name="Straight Connector 112">
                <a:extLst>
                  <a:ext uri="{FF2B5EF4-FFF2-40B4-BE49-F238E27FC236}">
                    <a16:creationId xmlns:a16="http://schemas.microsoft.com/office/drawing/2014/main" id="{3CA71605-856F-0FE6-EF0C-0C4992554206}"/>
                  </a:ext>
                </a:extLst>
              </p:cNvPr>
              <p:cNvCxnSpPr>
                <a:endCxn id="111" idx="3"/>
              </p:cNvCxnSpPr>
              <p:nvPr/>
            </p:nvCxnSpPr>
            <p:spPr>
              <a:xfrm flipV="1">
                <a:off x="10795320"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DAE3654F-5F06-201A-3771-A0ACB7616A25}"/>
                  </a:ext>
                </a:extLst>
              </p:cNvPr>
              <p:cNvCxnSpPr>
                <a:cxnSpLocks/>
              </p:cNvCxnSpPr>
              <p:nvPr/>
            </p:nvCxnSpPr>
            <p:spPr>
              <a:xfrm flipH="1" flipV="1">
                <a:off x="11487299"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5" name="Oval 114">
                <a:extLst>
                  <a:ext uri="{FF2B5EF4-FFF2-40B4-BE49-F238E27FC236}">
                    <a16:creationId xmlns:a16="http://schemas.microsoft.com/office/drawing/2014/main" id="{46482DA8-2BFD-D2F6-75CF-1957B3609715}"/>
                  </a:ext>
                </a:extLst>
              </p:cNvPr>
              <p:cNvSpPr>
                <a:spLocks noChangeAspect="1"/>
              </p:cNvSpPr>
              <p:nvPr/>
            </p:nvSpPr>
            <p:spPr>
              <a:xfrm>
                <a:off x="10942708" y="191696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6" name="Rectangle 115">
                <a:extLst>
                  <a:ext uri="{FF2B5EF4-FFF2-40B4-BE49-F238E27FC236}">
                    <a16:creationId xmlns:a16="http://schemas.microsoft.com/office/drawing/2014/main" id="{D36318D9-7E47-89AD-5FC7-9F59DC777B27}"/>
                  </a:ext>
                </a:extLst>
              </p:cNvPr>
              <p:cNvSpPr>
                <a:spLocks noChangeAspect="1"/>
              </p:cNvSpPr>
              <p:nvPr/>
            </p:nvSpPr>
            <p:spPr>
              <a:xfrm>
                <a:off x="10795321" y="187345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17" name="Straight Connector 116">
                <a:extLst>
                  <a:ext uri="{FF2B5EF4-FFF2-40B4-BE49-F238E27FC236}">
                    <a16:creationId xmlns:a16="http://schemas.microsoft.com/office/drawing/2014/main" id="{60F860F3-34AE-5F1F-0F8F-05FD10E4610A}"/>
                  </a:ext>
                </a:extLst>
              </p:cNvPr>
              <p:cNvCxnSpPr>
                <a:endCxn id="115" idx="3"/>
              </p:cNvCxnSpPr>
              <p:nvPr/>
            </p:nvCxnSpPr>
            <p:spPr>
              <a:xfrm flipV="1">
                <a:off x="10795320"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247CF60E-14E1-4D78-7ED0-BFE5E0668CA7}"/>
                  </a:ext>
                </a:extLst>
              </p:cNvPr>
              <p:cNvCxnSpPr>
                <a:cxnSpLocks/>
              </p:cNvCxnSpPr>
              <p:nvPr/>
            </p:nvCxnSpPr>
            <p:spPr>
              <a:xfrm flipH="1" flipV="1">
                <a:off x="11487299"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9" name="Oval 118">
                <a:extLst>
                  <a:ext uri="{FF2B5EF4-FFF2-40B4-BE49-F238E27FC236}">
                    <a16:creationId xmlns:a16="http://schemas.microsoft.com/office/drawing/2014/main" id="{05A228D9-19BE-2C64-C847-D4921153C0C7}"/>
                  </a:ext>
                </a:extLst>
              </p:cNvPr>
              <p:cNvSpPr>
                <a:spLocks noChangeAspect="1"/>
              </p:cNvSpPr>
              <p:nvPr/>
            </p:nvSpPr>
            <p:spPr>
              <a:xfrm>
                <a:off x="10942708" y="346742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0" name="Rectangle 119">
                <a:extLst>
                  <a:ext uri="{FF2B5EF4-FFF2-40B4-BE49-F238E27FC236}">
                    <a16:creationId xmlns:a16="http://schemas.microsoft.com/office/drawing/2014/main" id="{B3E77D06-045A-C7A3-5FDF-7320078FC071}"/>
                  </a:ext>
                </a:extLst>
              </p:cNvPr>
              <p:cNvSpPr>
                <a:spLocks noChangeAspect="1"/>
              </p:cNvSpPr>
              <p:nvPr/>
            </p:nvSpPr>
            <p:spPr>
              <a:xfrm>
                <a:off x="10795321" y="342391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21" name="Straight Connector 120">
                <a:extLst>
                  <a:ext uri="{FF2B5EF4-FFF2-40B4-BE49-F238E27FC236}">
                    <a16:creationId xmlns:a16="http://schemas.microsoft.com/office/drawing/2014/main" id="{E2972981-0263-C0D3-9904-D4F0C5CE0045}"/>
                  </a:ext>
                </a:extLst>
              </p:cNvPr>
              <p:cNvCxnSpPr>
                <a:endCxn id="119" idx="3"/>
              </p:cNvCxnSpPr>
              <p:nvPr/>
            </p:nvCxnSpPr>
            <p:spPr>
              <a:xfrm flipV="1">
                <a:off x="10795320"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554ED4E4-FBF2-CF48-881B-285CED79FF2A}"/>
                  </a:ext>
                </a:extLst>
              </p:cNvPr>
              <p:cNvCxnSpPr>
                <a:cxnSpLocks/>
              </p:cNvCxnSpPr>
              <p:nvPr/>
            </p:nvCxnSpPr>
            <p:spPr>
              <a:xfrm flipH="1" flipV="1">
                <a:off x="11487299"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3" name="Oval 122">
                <a:extLst>
                  <a:ext uri="{FF2B5EF4-FFF2-40B4-BE49-F238E27FC236}">
                    <a16:creationId xmlns:a16="http://schemas.microsoft.com/office/drawing/2014/main" id="{E0731A16-D12C-55C6-32D3-29017A9012DD}"/>
                  </a:ext>
                </a:extLst>
              </p:cNvPr>
              <p:cNvSpPr>
                <a:spLocks noChangeAspect="1"/>
              </p:cNvSpPr>
              <p:nvPr/>
            </p:nvSpPr>
            <p:spPr>
              <a:xfrm>
                <a:off x="10942708" y="501787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4" name="Rectangle 123">
                <a:extLst>
                  <a:ext uri="{FF2B5EF4-FFF2-40B4-BE49-F238E27FC236}">
                    <a16:creationId xmlns:a16="http://schemas.microsoft.com/office/drawing/2014/main" id="{B92976AA-3578-C21D-027B-E54C2CC596EB}"/>
                  </a:ext>
                </a:extLst>
              </p:cNvPr>
              <p:cNvSpPr>
                <a:spLocks noChangeAspect="1"/>
              </p:cNvSpPr>
              <p:nvPr/>
            </p:nvSpPr>
            <p:spPr>
              <a:xfrm>
                <a:off x="10795321" y="497436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25" name="Straight Connector 124">
                <a:extLst>
                  <a:ext uri="{FF2B5EF4-FFF2-40B4-BE49-F238E27FC236}">
                    <a16:creationId xmlns:a16="http://schemas.microsoft.com/office/drawing/2014/main" id="{AE660B3D-631B-CADC-CBF4-D6FD57224BFF}"/>
                  </a:ext>
                </a:extLst>
              </p:cNvPr>
              <p:cNvCxnSpPr>
                <a:endCxn id="123" idx="3"/>
              </p:cNvCxnSpPr>
              <p:nvPr/>
            </p:nvCxnSpPr>
            <p:spPr>
              <a:xfrm flipV="1">
                <a:off x="10795320"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06895355-A7D1-F72F-0FA3-8765037E3513}"/>
                  </a:ext>
                </a:extLst>
              </p:cNvPr>
              <p:cNvCxnSpPr>
                <a:cxnSpLocks/>
              </p:cNvCxnSpPr>
              <p:nvPr/>
            </p:nvCxnSpPr>
            <p:spPr>
              <a:xfrm flipH="1" flipV="1">
                <a:off x="11487299"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7E4E4FF0-99CC-ECDB-6416-495BF7510FAB}"/>
                </a:ext>
              </a:extLst>
            </p:cNvPr>
            <p:cNvGrpSpPr/>
            <p:nvPr/>
          </p:nvGrpSpPr>
          <p:grpSpPr>
            <a:xfrm>
              <a:off x="6947135" y="323004"/>
              <a:ext cx="930109" cy="5870565"/>
              <a:chOff x="10795320" y="323004"/>
              <a:chExt cx="930109" cy="5870565"/>
            </a:xfrm>
          </p:grpSpPr>
          <p:sp>
            <p:nvSpPr>
              <p:cNvPr id="95" name="Oval 94">
                <a:extLst>
                  <a:ext uri="{FF2B5EF4-FFF2-40B4-BE49-F238E27FC236}">
                    <a16:creationId xmlns:a16="http://schemas.microsoft.com/office/drawing/2014/main" id="{47135B8D-B142-DFE6-D2B9-54EAEFEB94DC}"/>
                  </a:ext>
                </a:extLst>
              </p:cNvPr>
              <p:cNvSpPr>
                <a:spLocks noChangeAspect="1"/>
              </p:cNvSpPr>
              <p:nvPr/>
            </p:nvSpPr>
            <p:spPr>
              <a:xfrm>
                <a:off x="10942708" y="36651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6" name="Rectangle 95">
                <a:extLst>
                  <a:ext uri="{FF2B5EF4-FFF2-40B4-BE49-F238E27FC236}">
                    <a16:creationId xmlns:a16="http://schemas.microsoft.com/office/drawing/2014/main" id="{4D94DEEA-3276-DBCF-857C-106001037F85}"/>
                  </a:ext>
                </a:extLst>
              </p:cNvPr>
              <p:cNvSpPr>
                <a:spLocks noChangeAspect="1"/>
              </p:cNvSpPr>
              <p:nvPr/>
            </p:nvSpPr>
            <p:spPr>
              <a:xfrm>
                <a:off x="10795321" y="32300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97" name="Straight Connector 96">
                <a:extLst>
                  <a:ext uri="{FF2B5EF4-FFF2-40B4-BE49-F238E27FC236}">
                    <a16:creationId xmlns:a16="http://schemas.microsoft.com/office/drawing/2014/main" id="{1F9FD790-A72E-B62B-A888-CDABAAC6D122}"/>
                  </a:ext>
                </a:extLst>
              </p:cNvPr>
              <p:cNvCxnSpPr>
                <a:endCxn id="95" idx="3"/>
              </p:cNvCxnSpPr>
              <p:nvPr/>
            </p:nvCxnSpPr>
            <p:spPr>
              <a:xfrm flipV="1">
                <a:off x="10795320"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19FB79B8-F3DA-FD93-33ED-2420BBF42E15}"/>
                  </a:ext>
                </a:extLst>
              </p:cNvPr>
              <p:cNvCxnSpPr>
                <a:cxnSpLocks/>
              </p:cNvCxnSpPr>
              <p:nvPr/>
            </p:nvCxnSpPr>
            <p:spPr>
              <a:xfrm flipH="1" flipV="1">
                <a:off x="11487299"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9" name="Oval 98">
                <a:extLst>
                  <a:ext uri="{FF2B5EF4-FFF2-40B4-BE49-F238E27FC236}">
                    <a16:creationId xmlns:a16="http://schemas.microsoft.com/office/drawing/2014/main" id="{70982BF7-9DED-962C-8301-A56CC9FAC58D}"/>
                  </a:ext>
                </a:extLst>
              </p:cNvPr>
              <p:cNvSpPr>
                <a:spLocks noChangeAspect="1"/>
              </p:cNvSpPr>
              <p:nvPr/>
            </p:nvSpPr>
            <p:spPr>
              <a:xfrm>
                <a:off x="10942708" y="191696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0" name="Rectangle 99">
                <a:extLst>
                  <a:ext uri="{FF2B5EF4-FFF2-40B4-BE49-F238E27FC236}">
                    <a16:creationId xmlns:a16="http://schemas.microsoft.com/office/drawing/2014/main" id="{B6A9E52D-4611-E7BF-200A-7044BE1CBACD}"/>
                  </a:ext>
                </a:extLst>
              </p:cNvPr>
              <p:cNvSpPr>
                <a:spLocks noChangeAspect="1"/>
              </p:cNvSpPr>
              <p:nvPr/>
            </p:nvSpPr>
            <p:spPr>
              <a:xfrm>
                <a:off x="10795321" y="187345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01" name="Straight Connector 100">
                <a:extLst>
                  <a:ext uri="{FF2B5EF4-FFF2-40B4-BE49-F238E27FC236}">
                    <a16:creationId xmlns:a16="http://schemas.microsoft.com/office/drawing/2014/main" id="{30D267BC-82F2-9AC0-3380-880927C2D8AD}"/>
                  </a:ext>
                </a:extLst>
              </p:cNvPr>
              <p:cNvCxnSpPr>
                <a:endCxn id="99" idx="3"/>
              </p:cNvCxnSpPr>
              <p:nvPr/>
            </p:nvCxnSpPr>
            <p:spPr>
              <a:xfrm flipV="1">
                <a:off x="10795320"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BB238848-3AC7-F047-9066-32DC9D336D09}"/>
                  </a:ext>
                </a:extLst>
              </p:cNvPr>
              <p:cNvCxnSpPr>
                <a:cxnSpLocks/>
              </p:cNvCxnSpPr>
              <p:nvPr/>
            </p:nvCxnSpPr>
            <p:spPr>
              <a:xfrm flipH="1" flipV="1">
                <a:off x="11487299"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3" name="Oval 102">
                <a:extLst>
                  <a:ext uri="{FF2B5EF4-FFF2-40B4-BE49-F238E27FC236}">
                    <a16:creationId xmlns:a16="http://schemas.microsoft.com/office/drawing/2014/main" id="{2C406906-2763-3FA4-1C12-91C74CCBA4A6}"/>
                  </a:ext>
                </a:extLst>
              </p:cNvPr>
              <p:cNvSpPr>
                <a:spLocks noChangeAspect="1"/>
              </p:cNvSpPr>
              <p:nvPr/>
            </p:nvSpPr>
            <p:spPr>
              <a:xfrm>
                <a:off x="10942708" y="346742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4" name="Rectangle 103">
                <a:extLst>
                  <a:ext uri="{FF2B5EF4-FFF2-40B4-BE49-F238E27FC236}">
                    <a16:creationId xmlns:a16="http://schemas.microsoft.com/office/drawing/2014/main" id="{F057818C-864D-1A0B-CF77-D750E40D22AA}"/>
                  </a:ext>
                </a:extLst>
              </p:cNvPr>
              <p:cNvSpPr>
                <a:spLocks noChangeAspect="1"/>
              </p:cNvSpPr>
              <p:nvPr/>
            </p:nvSpPr>
            <p:spPr>
              <a:xfrm>
                <a:off x="10795321" y="342391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05" name="Straight Connector 104">
                <a:extLst>
                  <a:ext uri="{FF2B5EF4-FFF2-40B4-BE49-F238E27FC236}">
                    <a16:creationId xmlns:a16="http://schemas.microsoft.com/office/drawing/2014/main" id="{1491AFB6-E68D-D0F1-BD27-A3579B011387}"/>
                  </a:ext>
                </a:extLst>
              </p:cNvPr>
              <p:cNvCxnSpPr>
                <a:endCxn id="103" idx="3"/>
              </p:cNvCxnSpPr>
              <p:nvPr/>
            </p:nvCxnSpPr>
            <p:spPr>
              <a:xfrm flipV="1">
                <a:off x="10795320"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3E255A33-6304-3505-13CA-34479A07E7AF}"/>
                  </a:ext>
                </a:extLst>
              </p:cNvPr>
              <p:cNvCxnSpPr>
                <a:cxnSpLocks/>
              </p:cNvCxnSpPr>
              <p:nvPr/>
            </p:nvCxnSpPr>
            <p:spPr>
              <a:xfrm flipH="1" flipV="1">
                <a:off x="11487299"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Oval 106">
                <a:extLst>
                  <a:ext uri="{FF2B5EF4-FFF2-40B4-BE49-F238E27FC236}">
                    <a16:creationId xmlns:a16="http://schemas.microsoft.com/office/drawing/2014/main" id="{2DD04706-6006-B3F3-1A59-7338E77FB08B}"/>
                  </a:ext>
                </a:extLst>
              </p:cNvPr>
              <p:cNvSpPr>
                <a:spLocks noChangeAspect="1"/>
              </p:cNvSpPr>
              <p:nvPr/>
            </p:nvSpPr>
            <p:spPr>
              <a:xfrm>
                <a:off x="10942708" y="501787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8" name="Rectangle 107">
                <a:extLst>
                  <a:ext uri="{FF2B5EF4-FFF2-40B4-BE49-F238E27FC236}">
                    <a16:creationId xmlns:a16="http://schemas.microsoft.com/office/drawing/2014/main" id="{8ADFB814-D4C8-7D11-0188-43C7FC564C6E}"/>
                  </a:ext>
                </a:extLst>
              </p:cNvPr>
              <p:cNvSpPr>
                <a:spLocks noChangeAspect="1"/>
              </p:cNvSpPr>
              <p:nvPr/>
            </p:nvSpPr>
            <p:spPr>
              <a:xfrm>
                <a:off x="10795321" y="497436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09" name="Straight Connector 108">
                <a:extLst>
                  <a:ext uri="{FF2B5EF4-FFF2-40B4-BE49-F238E27FC236}">
                    <a16:creationId xmlns:a16="http://schemas.microsoft.com/office/drawing/2014/main" id="{84BEB13E-818D-04D9-19AD-E2CBE39807A7}"/>
                  </a:ext>
                </a:extLst>
              </p:cNvPr>
              <p:cNvCxnSpPr>
                <a:endCxn id="107" idx="3"/>
              </p:cNvCxnSpPr>
              <p:nvPr/>
            </p:nvCxnSpPr>
            <p:spPr>
              <a:xfrm flipV="1">
                <a:off x="10795320"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B7B39CC3-6467-DEE3-16F8-D0558D971786}"/>
                  </a:ext>
                </a:extLst>
              </p:cNvPr>
              <p:cNvCxnSpPr>
                <a:cxnSpLocks/>
              </p:cNvCxnSpPr>
              <p:nvPr/>
            </p:nvCxnSpPr>
            <p:spPr>
              <a:xfrm flipH="1" flipV="1">
                <a:off x="11487299"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D4B7006C-FDC7-A249-9B97-FB46B9602EB7}"/>
                </a:ext>
              </a:extLst>
            </p:cNvPr>
            <p:cNvGrpSpPr/>
            <p:nvPr/>
          </p:nvGrpSpPr>
          <p:grpSpPr>
            <a:xfrm>
              <a:off x="5632722" y="323004"/>
              <a:ext cx="930109" cy="5870565"/>
              <a:chOff x="10795320" y="323004"/>
              <a:chExt cx="930109" cy="5870565"/>
            </a:xfrm>
          </p:grpSpPr>
          <p:sp>
            <p:nvSpPr>
              <p:cNvPr id="79" name="Oval 78">
                <a:extLst>
                  <a:ext uri="{FF2B5EF4-FFF2-40B4-BE49-F238E27FC236}">
                    <a16:creationId xmlns:a16="http://schemas.microsoft.com/office/drawing/2014/main" id="{F9E3BA0E-0274-F727-01B2-3257472EC0E1}"/>
                  </a:ext>
                </a:extLst>
              </p:cNvPr>
              <p:cNvSpPr>
                <a:spLocks noChangeAspect="1"/>
              </p:cNvSpPr>
              <p:nvPr/>
            </p:nvSpPr>
            <p:spPr>
              <a:xfrm>
                <a:off x="10942708" y="36651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0" name="Rectangle 79">
                <a:extLst>
                  <a:ext uri="{FF2B5EF4-FFF2-40B4-BE49-F238E27FC236}">
                    <a16:creationId xmlns:a16="http://schemas.microsoft.com/office/drawing/2014/main" id="{9E263FA4-DAC4-5E45-7A55-3F1C0A6096DA}"/>
                  </a:ext>
                </a:extLst>
              </p:cNvPr>
              <p:cNvSpPr>
                <a:spLocks noChangeAspect="1"/>
              </p:cNvSpPr>
              <p:nvPr/>
            </p:nvSpPr>
            <p:spPr>
              <a:xfrm>
                <a:off x="10795321" y="32300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81" name="Straight Connector 80">
                <a:extLst>
                  <a:ext uri="{FF2B5EF4-FFF2-40B4-BE49-F238E27FC236}">
                    <a16:creationId xmlns:a16="http://schemas.microsoft.com/office/drawing/2014/main" id="{E028C4BF-CEC2-A91F-1927-84C070111404}"/>
                  </a:ext>
                </a:extLst>
              </p:cNvPr>
              <p:cNvCxnSpPr>
                <a:endCxn id="79" idx="3"/>
              </p:cNvCxnSpPr>
              <p:nvPr/>
            </p:nvCxnSpPr>
            <p:spPr>
              <a:xfrm flipV="1">
                <a:off x="10795320"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FD764E1-4B7C-30C0-B72D-176E63712E44}"/>
                  </a:ext>
                </a:extLst>
              </p:cNvPr>
              <p:cNvCxnSpPr>
                <a:cxnSpLocks/>
              </p:cNvCxnSpPr>
              <p:nvPr/>
            </p:nvCxnSpPr>
            <p:spPr>
              <a:xfrm flipH="1" flipV="1">
                <a:off x="11487299"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3" name="Oval 82">
                <a:extLst>
                  <a:ext uri="{FF2B5EF4-FFF2-40B4-BE49-F238E27FC236}">
                    <a16:creationId xmlns:a16="http://schemas.microsoft.com/office/drawing/2014/main" id="{197E193A-D245-825F-729D-CA531CB7AD6F}"/>
                  </a:ext>
                </a:extLst>
              </p:cNvPr>
              <p:cNvSpPr>
                <a:spLocks noChangeAspect="1"/>
              </p:cNvSpPr>
              <p:nvPr/>
            </p:nvSpPr>
            <p:spPr>
              <a:xfrm>
                <a:off x="10942708" y="191696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4" name="Rectangle 83">
                <a:extLst>
                  <a:ext uri="{FF2B5EF4-FFF2-40B4-BE49-F238E27FC236}">
                    <a16:creationId xmlns:a16="http://schemas.microsoft.com/office/drawing/2014/main" id="{FB519964-A5C5-242E-C3ED-81C2BE85A166}"/>
                  </a:ext>
                </a:extLst>
              </p:cNvPr>
              <p:cNvSpPr>
                <a:spLocks noChangeAspect="1"/>
              </p:cNvSpPr>
              <p:nvPr/>
            </p:nvSpPr>
            <p:spPr>
              <a:xfrm>
                <a:off x="10795321" y="187345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85" name="Straight Connector 84">
                <a:extLst>
                  <a:ext uri="{FF2B5EF4-FFF2-40B4-BE49-F238E27FC236}">
                    <a16:creationId xmlns:a16="http://schemas.microsoft.com/office/drawing/2014/main" id="{63C5166A-7B20-0FCC-60AC-E89D3E14F5CE}"/>
                  </a:ext>
                </a:extLst>
              </p:cNvPr>
              <p:cNvCxnSpPr>
                <a:endCxn id="83" idx="3"/>
              </p:cNvCxnSpPr>
              <p:nvPr/>
            </p:nvCxnSpPr>
            <p:spPr>
              <a:xfrm flipV="1">
                <a:off x="10795320"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E726EA3-65E2-EA6D-EB93-F2952ABB4BC4}"/>
                  </a:ext>
                </a:extLst>
              </p:cNvPr>
              <p:cNvCxnSpPr>
                <a:cxnSpLocks/>
              </p:cNvCxnSpPr>
              <p:nvPr/>
            </p:nvCxnSpPr>
            <p:spPr>
              <a:xfrm flipH="1" flipV="1">
                <a:off x="11487299"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7" name="Oval 86">
                <a:extLst>
                  <a:ext uri="{FF2B5EF4-FFF2-40B4-BE49-F238E27FC236}">
                    <a16:creationId xmlns:a16="http://schemas.microsoft.com/office/drawing/2014/main" id="{41D231BB-1F81-1011-C4FD-6BFE0814D772}"/>
                  </a:ext>
                </a:extLst>
              </p:cNvPr>
              <p:cNvSpPr>
                <a:spLocks noChangeAspect="1"/>
              </p:cNvSpPr>
              <p:nvPr/>
            </p:nvSpPr>
            <p:spPr>
              <a:xfrm>
                <a:off x="10942708" y="346742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8" name="Rectangle 87">
                <a:extLst>
                  <a:ext uri="{FF2B5EF4-FFF2-40B4-BE49-F238E27FC236}">
                    <a16:creationId xmlns:a16="http://schemas.microsoft.com/office/drawing/2014/main" id="{2E219C6C-C0B8-101B-A563-A97A4B1E4490}"/>
                  </a:ext>
                </a:extLst>
              </p:cNvPr>
              <p:cNvSpPr>
                <a:spLocks noChangeAspect="1"/>
              </p:cNvSpPr>
              <p:nvPr/>
            </p:nvSpPr>
            <p:spPr>
              <a:xfrm>
                <a:off x="10795321" y="342391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89" name="Straight Connector 88">
                <a:extLst>
                  <a:ext uri="{FF2B5EF4-FFF2-40B4-BE49-F238E27FC236}">
                    <a16:creationId xmlns:a16="http://schemas.microsoft.com/office/drawing/2014/main" id="{A186350E-D424-3920-C85E-6C388F3A6ED4}"/>
                  </a:ext>
                </a:extLst>
              </p:cNvPr>
              <p:cNvCxnSpPr>
                <a:endCxn id="87" idx="3"/>
              </p:cNvCxnSpPr>
              <p:nvPr/>
            </p:nvCxnSpPr>
            <p:spPr>
              <a:xfrm flipV="1">
                <a:off x="10795320"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0FE0FA06-F3F7-E937-922F-0B982D6527A4}"/>
                  </a:ext>
                </a:extLst>
              </p:cNvPr>
              <p:cNvCxnSpPr>
                <a:cxnSpLocks/>
              </p:cNvCxnSpPr>
              <p:nvPr/>
            </p:nvCxnSpPr>
            <p:spPr>
              <a:xfrm flipH="1" flipV="1">
                <a:off x="11487299"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1" name="Oval 90">
                <a:extLst>
                  <a:ext uri="{FF2B5EF4-FFF2-40B4-BE49-F238E27FC236}">
                    <a16:creationId xmlns:a16="http://schemas.microsoft.com/office/drawing/2014/main" id="{82A37930-5BB1-9143-4B0E-E8FF4FF9FFF5}"/>
                  </a:ext>
                </a:extLst>
              </p:cNvPr>
              <p:cNvSpPr>
                <a:spLocks noChangeAspect="1"/>
              </p:cNvSpPr>
              <p:nvPr/>
            </p:nvSpPr>
            <p:spPr>
              <a:xfrm>
                <a:off x="10942708" y="501787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2" name="Rectangle 91">
                <a:extLst>
                  <a:ext uri="{FF2B5EF4-FFF2-40B4-BE49-F238E27FC236}">
                    <a16:creationId xmlns:a16="http://schemas.microsoft.com/office/drawing/2014/main" id="{A6397B3B-B67E-1D20-1661-0439DBECBDF8}"/>
                  </a:ext>
                </a:extLst>
              </p:cNvPr>
              <p:cNvSpPr>
                <a:spLocks noChangeAspect="1"/>
              </p:cNvSpPr>
              <p:nvPr/>
            </p:nvSpPr>
            <p:spPr>
              <a:xfrm>
                <a:off x="10795321" y="497436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93" name="Straight Connector 92">
                <a:extLst>
                  <a:ext uri="{FF2B5EF4-FFF2-40B4-BE49-F238E27FC236}">
                    <a16:creationId xmlns:a16="http://schemas.microsoft.com/office/drawing/2014/main" id="{BCBF8937-C2B3-E5A8-B905-2F78F0EA039D}"/>
                  </a:ext>
                </a:extLst>
              </p:cNvPr>
              <p:cNvCxnSpPr>
                <a:endCxn id="91" idx="3"/>
              </p:cNvCxnSpPr>
              <p:nvPr/>
            </p:nvCxnSpPr>
            <p:spPr>
              <a:xfrm flipV="1">
                <a:off x="10795320"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0BC68BB1-2F76-7FAC-6CB7-9F7792C6C752}"/>
                  </a:ext>
                </a:extLst>
              </p:cNvPr>
              <p:cNvCxnSpPr>
                <a:cxnSpLocks/>
              </p:cNvCxnSpPr>
              <p:nvPr/>
            </p:nvCxnSpPr>
            <p:spPr>
              <a:xfrm flipH="1" flipV="1">
                <a:off x="11487299"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45E107CC-2AE5-E588-469F-30FCFF71F909}"/>
                </a:ext>
              </a:extLst>
            </p:cNvPr>
            <p:cNvGrpSpPr/>
            <p:nvPr/>
          </p:nvGrpSpPr>
          <p:grpSpPr>
            <a:xfrm>
              <a:off x="4318309" y="323004"/>
              <a:ext cx="930109" cy="5870565"/>
              <a:chOff x="10795320" y="323004"/>
              <a:chExt cx="930109" cy="5870565"/>
            </a:xfrm>
          </p:grpSpPr>
          <p:sp>
            <p:nvSpPr>
              <p:cNvPr id="63" name="Oval 62">
                <a:extLst>
                  <a:ext uri="{FF2B5EF4-FFF2-40B4-BE49-F238E27FC236}">
                    <a16:creationId xmlns:a16="http://schemas.microsoft.com/office/drawing/2014/main" id="{7CE6FACE-5A4F-8D8B-4C69-344F4A006152}"/>
                  </a:ext>
                </a:extLst>
              </p:cNvPr>
              <p:cNvSpPr>
                <a:spLocks noChangeAspect="1"/>
              </p:cNvSpPr>
              <p:nvPr/>
            </p:nvSpPr>
            <p:spPr>
              <a:xfrm>
                <a:off x="10942708" y="36651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4" name="Rectangle 63">
                <a:extLst>
                  <a:ext uri="{FF2B5EF4-FFF2-40B4-BE49-F238E27FC236}">
                    <a16:creationId xmlns:a16="http://schemas.microsoft.com/office/drawing/2014/main" id="{28E37414-F94B-2D5D-E7DE-2806A04520B5}"/>
                  </a:ext>
                </a:extLst>
              </p:cNvPr>
              <p:cNvSpPr>
                <a:spLocks noChangeAspect="1"/>
              </p:cNvSpPr>
              <p:nvPr/>
            </p:nvSpPr>
            <p:spPr>
              <a:xfrm>
                <a:off x="10795321" y="32300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65" name="Straight Connector 64">
                <a:extLst>
                  <a:ext uri="{FF2B5EF4-FFF2-40B4-BE49-F238E27FC236}">
                    <a16:creationId xmlns:a16="http://schemas.microsoft.com/office/drawing/2014/main" id="{EC245EE6-D29B-96FC-AD21-D2EE068158E9}"/>
                  </a:ext>
                </a:extLst>
              </p:cNvPr>
              <p:cNvCxnSpPr>
                <a:endCxn id="63" idx="3"/>
              </p:cNvCxnSpPr>
              <p:nvPr/>
            </p:nvCxnSpPr>
            <p:spPr>
              <a:xfrm flipV="1">
                <a:off x="10795320"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1DA6C0D-74DF-F5B8-01BD-DB365FE947C5}"/>
                  </a:ext>
                </a:extLst>
              </p:cNvPr>
              <p:cNvCxnSpPr>
                <a:cxnSpLocks/>
              </p:cNvCxnSpPr>
              <p:nvPr/>
            </p:nvCxnSpPr>
            <p:spPr>
              <a:xfrm flipH="1" flipV="1">
                <a:off x="11487299"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85B2F5B6-C9C6-5E55-35E0-C28762BE7158}"/>
                  </a:ext>
                </a:extLst>
              </p:cNvPr>
              <p:cNvSpPr>
                <a:spLocks noChangeAspect="1"/>
              </p:cNvSpPr>
              <p:nvPr/>
            </p:nvSpPr>
            <p:spPr>
              <a:xfrm>
                <a:off x="10942708" y="191696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8" name="Rectangle 67">
                <a:extLst>
                  <a:ext uri="{FF2B5EF4-FFF2-40B4-BE49-F238E27FC236}">
                    <a16:creationId xmlns:a16="http://schemas.microsoft.com/office/drawing/2014/main" id="{E073A151-5364-4C69-89AA-1746AEEAE120}"/>
                  </a:ext>
                </a:extLst>
              </p:cNvPr>
              <p:cNvSpPr>
                <a:spLocks noChangeAspect="1"/>
              </p:cNvSpPr>
              <p:nvPr/>
            </p:nvSpPr>
            <p:spPr>
              <a:xfrm>
                <a:off x="10795321" y="187345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69" name="Straight Connector 68">
                <a:extLst>
                  <a:ext uri="{FF2B5EF4-FFF2-40B4-BE49-F238E27FC236}">
                    <a16:creationId xmlns:a16="http://schemas.microsoft.com/office/drawing/2014/main" id="{84F44F18-572E-7E62-0946-9B62186189BB}"/>
                  </a:ext>
                </a:extLst>
              </p:cNvPr>
              <p:cNvCxnSpPr>
                <a:endCxn id="67" idx="3"/>
              </p:cNvCxnSpPr>
              <p:nvPr/>
            </p:nvCxnSpPr>
            <p:spPr>
              <a:xfrm flipV="1">
                <a:off x="10795320"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EA66988D-420B-B775-9DFE-7104BBB8FEB7}"/>
                  </a:ext>
                </a:extLst>
              </p:cNvPr>
              <p:cNvCxnSpPr>
                <a:cxnSpLocks/>
              </p:cNvCxnSpPr>
              <p:nvPr/>
            </p:nvCxnSpPr>
            <p:spPr>
              <a:xfrm flipH="1" flipV="1">
                <a:off x="11487299"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4B483B21-6573-8109-8711-EB8A42221F32}"/>
                  </a:ext>
                </a:extLst>
              </p:cNvPr>
              <p:cNvSpPr>
                <a:spLocks noChangeAspect="1"/>
              </p:cNvSpPr>
              <p:nvPr/>
            </p:nvSpPr>
            <p:spPr>
              <a:xfrm>
                <a:off x="10942708" y="346742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2" name="Rectangle 71">
                <a:extLst>
                  <a:ext uri="{FF2B5EF4-FFF2-40B4-BE49-F238E27FC236}">
                    <a16:creationId xmlns:a16="http://schemas.microsoft.com/office/drawing/2014/main" id="{74B92473-1DAD-84A0-6584-16545080D202}"/>
                  </a:ext>
                </a:extLst>
              </p:cNvPr>
              <p:cNvSpPr>
                <a:spLocks noChangeAspect="1"/>
              </p:cNvSpPr>
              <p:nvPr/>
            </p:nvSpPr>
            <p:spPr>
              <a:xfrm>
                <a:off x="10795321" y="342391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73" name="Straight Connector 72">
                <a:extLst>
                  <a:ext uri="{FF2B5EF4-FFF2-40B4-BE49-F238E27FC236}">
                    <a16:creationId xmlns:a16="http://schemas.microsoft.com/office/drawing/2014/main" id="{CC30BB34-8761-FBA1-33A5-AC0838A18BA1}"/>
                  </a:ext>
                </a:extLst>
              </p:cNvPr>
              <p:cNvCxnSpPr>
                <a:endCxn id="71" idx="3"/>
              </p:cNvCxnSpPr>
              <p:nvPr/>
            </p:nvCxnSpPr>
            <p:spPr>
              <a:xfrm flipV="1">
                <a:off x="10795320"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CD00BD8-74DE-A3D1-430C-D7B4BBD8E4B3}"/>
                  </a:ext>
                </a:extLst>
              </p:cNvPr>
              <p:cNvCxnSpPr>
                <a:cxnSpLocks/>
              </p:cNvCxnSpPr>
              <p:nvPr/>
            </p:nvCxnSpPr>
            <p:spPr>
              <a:xfrm flipH="1" flipV="1">
                <a:off x="11487299"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F8003DE4-027C-347B-4F19-0640FF73ECB3}"/>
                  </a:ext>
                </a:extLst>
              </p:cNvPr>
              <p:cNvSpPr>
                <a:spLocks noChangeAspect="1"/>
              </p:cNvSpPr>
              <p:nvPr/>
            </p:nvSpPr>
            <p:spPr>
              <a:xfrm>
                <a:off x="10942708" y="501787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6" name="Rectangle 75">
                <a:extLst>
                  <a:ext uri="{FF2B5EF4-FFF2-40B4-BE49-F238E27FC236}">
                    <a16:creationId xmlns:a16="http://schemas.microsoft.com/office/drawing/2014/main" id="{045E1AE4-2D0C-C322-49D0-A4CC8BCF84AC}"/>
                  </a:ext>
                </a:extLst>
              </p:cNvPr>
              <p:cNvSpPr>
                <a:spLocks noChangeAspect="1"/>
              </p:cNvSpPr>
              <p:nvPr/>
            </p:nvSpPr>
            <p:spPr>
              <a:xfrm>
                <a:off x="10795321" y="497436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77" name="Straight Connector 76">
                <a:extLst>
                  <a:ext uri="{FF2B5EF4-FFF2-40B4-BE49-F238E27FC236}">
                    <a16:creationId xmlns:a16="http://schemas.microsoft.com/office/drawing/2014/main" id="{1EA00637-41C1-DFF1-0795-896825D373AE}"/>
                  </a:ext>
                </a:extLst>
              </p:cNvPr>
              <p:cNvCxnSpPr>
                <a:endCxn id="75" idx="3"/>
              </p:cNvCxnSpPr>
              <p:nvPr/>
            </p:nvCxnSpPr>
            <p:spPr>
              <a:xfrm flipV="1">
                <a:off x="10795320"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EF6752D-2163-2F0B-16B8-DA4002D6B215}"/>
                  </a:ext>
                </a:extLst>
              </p:cNvPr>
              <p:cNvCxnSpPr>
                <a:cxnSpLocks/>
              </p:cNvCxnSpPr>
              <p:nvPr/>
            </p:nvCxnSpPr>
            <p:spPr>
              <a:xfrm flipH="1" flipV="1">
                <a:off x="11487299"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2931062B-3B3A-7830-CB7F-7CC5A1DD4DF5}"/>
                </a:ext>
              </a:extLst>
            </p:cNvPr>
            <p:cNvGrpSpPr/>
            <p:nvPr/>
          </p:nvGrpSpPr>
          <p:grpSpPr>
            <a:xfrm>
              <a:off x="3003896" y="323004"/>
              <a:ext cx="930109" cy="5870565"/>
              <a:chOff x="10795320" y="323004"/>
              <a:chExt cx="930109" cy="5870565"/>
            </a:xfrm>
          </p:grpSpPr>
          <p:sp>
            <p:nvSpPr>
              <p:cNvPr id="47" name="Oval 46">
                <a:extLst>
                  <a:ext uri="{FF2B5EF4-FFF2-40B4-BE49-F238E27FC236}">
                    <a16:creationId xmlns:a16="http://schemas.microsoft.com/office/drawing/2014/main" id="{1511E5F8-F26A-EF30-5F19-D908D6800EC4}"/>
                  </a:ext>
                </a:extLst>
              </p:cNvPr>
              <p:cNvSpPr>
                <a:spLocks noChangeAspect="1"/>
              </p:cNvSpPr>
              <p:nvPr/>
            </p:nvSpPr>
            <p:spPr>
              <a:xfrm>
                <a:off x="10942708" y="36651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8" name="Rectangle 47">
                <a:extLst>
                  <a:ext uri="{FF2B5EF4-FFF2-40B4-BE49-F238E27FC236}">
                    <a16:creationId xmlns:a16="http://schemas.microsoft.com/office/drawing/2014/main" id="{1B8DEC5B-A4CD-6CB9-170E-DD496F701E57}"/>
                  </a:ext>
                </a:extLst>
              </p:cNvPr>
              <p:cNvSpPr>
                <a:spLocks noChangeAspect="1"/>
              </p:cNvSpPr>
              <p:nvPr/>
            </p:nvSpPr>
            <p:spPr>
              <a:xfrm>
                <a:off x="10795321" y="32300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49" name="Straight Connector 48">
                <a:extLst>
                  <a:ext uri="{FF2B5EF4-FFF2-40B4-BE49-F238E27FC236}">
                    <a16:creationId xmlns:a16="http://schemas.microsoft.com/office/drawing/2014/main" id="{2DB8AE8F-9550-B97A-FF44-6A110E42C3A6}"/>
                  </a:ext>
                </a:extLst>
              </p:cNvPr>
              <p:cNvCxnSpPr>
                <a:endCxn id="47" idx="3"/>
              </p:cNvCxnSpPr>
              <p:nvPr/>
            </p:nvCxnSpPr>
            <p:spPr>
              <a:xfrm flipV="1">
                <a:off x="10795320"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47936ADC-A688-7220-040D-8B416FDE2471}"/>
                  </a:ext>
                </a:extLst>
              </p:cNvPr>
              <p:cNvCxnSpPr>
                <a:cxnSpLocks/>
              </p:cNvCxnSpPr>
              <p:nvPr/>
            </p:nvCxnSpPr>
            <p:spPr>
              <a:xfrm flipH="1" flipV="1">
                <a:off x="11487299"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F296C763-5D7B-EB09-3A3F-9CD5EB8CA4A0}"/>
                  </a:ext>
                </a:extLst>
              </p:cNvPr>
              <p:cNvSpPr>
                <a:spLocks noChangeAspect="1"/>
              </p:cNvSpPr>
              <p:nvPr/>
            </p:nvSpPr>
            <p:spPr>
              <a:xfrm>
                <a:off x="10942708" y="191696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2" name="Rectangle 51">
                <a:extLst>
                  <a:ext uri="{FF2B5EF4-FFF2-40B4-BE49-F238E27FC236}">
                    <a16:creationId xmlns:a16="http://schemas.microsoft.com/office/drawing/2014/main" id="{6D88830E-058D-1022-8BAC-7F1E739F0C7E}"/>
                  </a:ext>
                </a:extLst>
              </p:cNvPr>
              <p:cNvSpPr>
                <a:spLocks noChangeAspect="1"/>
              </p:cNvSpPr>
              <p:nvPr/>
            </p:nvSpPr>
            <p:spPr>
              <a:xfrm>
                <a:off x="10795321" y="187345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53" name="Straight Connector 52">
                <a:extLst>
                  <a:ext uri="{FF2B5EF4-FFF2-40B4-BE49-F238E27FC236}">
                    <a16:creationId xmlns:a16="http://schemas.microsoft.com/office/drawing/2014/main" id="{077FD0BA-BC30-4BF8-4C70-99C5EE789935}"/>
                  </a:ext>
                </a:extLst>
              </p:cNvPr>
              <p:cNvCxnSpPr>
                <a:endCxn id="51" idx="3"/>
              </p:cNvCxnSpPr>
              <p:nvPr/>
            </p:nvCxnSpPr>
            <p:spPr>
              <a:xfrm flipV="1">
                <a:off x="10795320"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7162971-7842-EE86-2DF3-4B36377DA082}"/>
                  </a:ext>
                </a:extLst>
              </p:cNvPr>
              <p:cNvCxnSpPr>
                <a:cxnSpLocks/>
              </p:cNvCxnSpPr>
              <p:nvPr/>
            </p:nvCxnSpPr>
            <p:spPr>
              <a:xfrm flipH="1" flipV="1">
                <a:off x="11487299"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48A51EC9-B355-ACF8-4973-B4CE8C30796F}"/>
                  </a:ext>
                </a:extLst>
              </p:cNvPr>
              <p:cNvSpPr>
                <a:spLocks noChangeAspect="1"/>
              </p:cNvSpPr>
              <p:nvPr/>
            </p:nvSpPr>
            <p:spPr>
              <a:xfrm>
                <a:off x="10942708" y="346742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6" name="Rectangle 55">
                <a:extLst>
                  <a:ext uri="{FF2B5EF4-FFF2-40B4-BE49-F238E27FC236}">
                    <a16:creationId xmlns:a16="http://schemas.microsoft.com/office/drawing/2014/main" id="{75A7877A-8A8A-EEBB-5561-3218D15DD534}"/>
                  </a:ext>
                </a:extLst>
              </p:cNvPr>
              <p:cNvSpPr>
                <a:spLocks noChangeAspect="1"/>
              </p:cNvSpPr>
              <p:nvPr/>
            </p:nvSpPr>
            <p:spPr>
              <a:xfrm>
                <a:off x="10795321" y="342391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57" name="Straight Connector 56">
                <a:extLst>
                  <a:ext uri="{FF2B5EF4-FFF2-40B4-BE49-F238E27FC236}">
                    <a16:creationId xmlns:a16="http://schemas.microsoft.com/office/drawing/2014/main" id="{F48728F7-2273-C109-D407-21BFD73DBFCC}"/>
                  </a:ext>
                </a:extLst>
              </p:cNvPr>
              <p:cNvCxnSpPr>
                <a:endCxn id="55" idx="3"/>
              </p:cNvCxnSpPr>
              <p:nvPr/>
            </p:nvCxnSpPr>
            <p:spPr>
              <a:xfrm flipV="1">
                <a:off x="10795320"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5DFAAA58-2F3E-D4CC-8FE4-DA494999CCF4}"/>
                  </a:ext>
                </a:extLst>
              </p:cNvPr>
              <p:cNvCxnSpPr>
                <a:cxnSpLocks/>
              </p:cNvCxnSpPr>
              <p:nvPr/>
            </p:nvCxnSpPr>
            <p:spPr>
              <a:xfrm flipH="1" flipV="1">
                <a:off x="11487299"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EB047D7C-379C-3B71-2A99-E9A1DC9B1BD7}"/>
                  </a:ext>
                </a:extLst>
              </p:cNvPr>
              <p:cNvSpPr>
                <a:spLocks noChangeAspect="1"/>
              </p:cNvSpPr>
              <p:nvPr/>
            </p:nvSpPr>
            <p:spPr>
              <a:xfrm>
                <a:off x="10942708" y="501787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0" name="Rectangle 59">
                <a:extLst>
                  <a:ext uri="{FF2B5EF4-FFF2-40B4-BE49-F238E27FC236}">
                    <a16:creationId xmlns:a16="http://schemas.microsoft.com/office/drawing/2014/main" id="{5B352A78-F62C-A2D9-7814-672EBAE35A44}"/>
                  </a:ext>
                </a:extLst>
              </p:cNvPr>
              <p:cNvSpPr>
                <a:spLocks noChangeAspect="1"/>
              </p:cNvSpPr>
              <p:nvPr/>
            </p:nvSpPr>
            <p:spPr>
              <a:xfrm>
                <a:off x="10795321" y="497436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61" name="Straight Connector 60">
                <a:extLst>
                  <a:ext uri="{FF2B5EF4-FFF2-40B4-BE49-F238E27FC236}">
                    <a16:creationId xmlns:a16="http://schemas.microsoft.com/office/drawing/2014/main" id="{1D784037-A36A-AA7A-23E3-7C24E64636CB}"/>
                  </a:ext>
                </a:extLst>
              </p:cNvPr>
              <p:cNvCxnSpPr>
                <a:endCxn id="59" idx="3"/>
              </p:cNvCxnSpPr>
              <p:nvPr/>
            </p:nvCxnSpPr>
            <p:spPr>
              <a:xfrm flipV="1">
                <a:off x="10795320"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7B4CE22-C0AB-B70F-8B59-76DF81DB4A39}"/>
                  </a:ext>
                </a:extLst>
              </p:cNvPr>
              <p:cNvCxnSpPr>
                <a:cxnSpLocks/>
              </p:cNvCxnSpPr>
              <p:nvPr/>
            </p:nvCxnSpPr>
            <p:spPr>
              <a:xfrm flipH="1" flipV="1">
                <a:off x="11487299"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27F01F36-8B7B-1455-C379-D19556A480C3}"/>
                </a:ext>
              </a:extLst>
            </p:cNvPr>
            <p:cNvGrpSpPr/>
            <p:nvPr/>
          </p:nvGrpSpPr>
          <p:grpSpPr>
            <a:xfrm>
              <a:off x="1689483" y="323004"/>
              <a:ext cx="930109" cy="5870565"/>
              <a:chOff x="10795320" y="323004"/>
              <a:chExt cx="930109" cy="5870565"/>
            </a:xfrm>
          </p:grpSpPr>
          <p:sp>
            <p:nvSpPr>
              <p:cNvPr id="31" name="Oval 30">
                <a:extLst>
                  <a:ext uri="{FF2B5EF4-FFF2-40B4-BE49-F238E27FC236}">
                    <a16:creationId xmlns:a16="http://schemas.microsoft.com/office/drawing/2014/main" id="{6FACDFA6-28B6-1E19-A1D8-8CE244450987}"/>
                  </a:ext>
                </a:extLst>
              </p:cNvPr>
              <p:cNvSpPr>
                <a:spLocks noChangeAspect="1"/>
              </p:cNvSpPr>
              <p:nvPr/>
            </p:nvSpPr>
            <p:spPr>
              <a:xfrm>
                <a:off x="10942708" y="36651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2" name="Rectangle 31">
                <a:extLst>
                  <a:ext uri="{FF2B5EF4-FFF2-40B4-BE49-F238E27FC236}">
                    <a16:creationId xmlns:a16="http://schemas.microsoft.com/office/drawing/2014/main" id="{08608F22-D383-3DFD-A1DF-C5E1846DE4CD}"/>
                  </a:ext>
                </a:extLst>
              </p:cNvPr>
              <p:cNvSpPr>
                <a:spLocks noChangeAspect="1"/>
              </p:cNvSpPr>
              <p:nvPr/>
            </p:nvSpPr>
            <p:spPr>
              <a:xfrm>
                <a:off x="10795321" y="32300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33" name="Straight Connector 32">
                <a:extLst>
                  <a:ext uri="{FF2B5EF4-FFF2-40B4-BE49-F238E27FC236}">
                    <a16:creationId xmlns:a16="http://schemas.microsoft.com/office/drawing/2014/main" id="{F7102B9F-54E2-5C1F-1FB5-02DC9AC47748}"/>
                  </a:ext>
                </a:extLst>
              </p:cNvPr>
              <p:cNvCxnSpPr>
                <a:endCxn id="31" idx="3"/>
              </p:cNvCxnSpPr>
              <p:nvPr/>
            </p:nvCxnSpPr>
            <p:spPr>
              <a:xfrm flipV="1">
                <a:off x="10795320"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740C722-2357-81D4-183E-8A03BF9B0539}"/>
                  </a:ext>
                </a:extLst>
              </p:cNvPr>
              <p:cNvCxnSpPr>
                <a:cxnSpLocks/>
              </p:cNvCxnSpPr>
              <p:nvPr/>
            </p:nvCxnSpPr>
            <p:spPr>
              <a:xfrm flipH="1" flipV="1">
                <a:off x="11487299"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2F52CF7D-45B5-CFF6-DDD4-C08E41114588}"/>
                  </a:ext>
                </a:extLst>
              </p:cNvPr>
              <p:cNvSpPr>
                <a:spLocks noChangeAspect="1"/>
              </p:cNvSpPr>
              <p:nvPr/>
            </p:nvSpPr>
            <p:spPr>
              <a:xfrm>
                <a:off x="10942708" y="191696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6" name="Rectangle 35">
                <a:extLst>
                  <a:ext uri="{FF2B5EF4-FFF2-40B4-BE49-F238E27FC236}">
                    <a16:creationId xmlns:a16="http://schemas.microsoft.com/office/drawing/2014/main" id="{1DE114A1-F6BA-53EC-5462-D289147DD5D2}"/>
                  </a:ext>
                </a:extLst>
              </p:cNvPr>
              <p:cNvSpPr>
                <a:spLocks noChangeAspect="1"/>
              </p:cNvSpPr>
              <p:nvPr/>
            </p:nvSpPr>
            <p:spPr>
              <a:xfrm>
                <a:off x="10795321" y="187345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37" name="Straight Connector 36">
                <a:extLst>
                  <a:ext uri="{FF2B5EF4-FFF2-40B4-BE49-F238E27FC236}">
                    <a16:creationId xmlns:a16="http://schemas.microsoft.com/office/drawing/2014/main" id="{8EB929AF-8DE0-04B1-C403-D08BA8C10188}"/>
                  </a:ext>
                </a:extLst>
              </p:cNvPr>
              <p:cNvCxnSpPr>
                <a:endCxn id="35" idx="3"/>
              </p:cNvCxnSpPr>
              <p:nvPr/>
            </p:nvCxnSpPr>
            <p:spPr>
              <a:xfrm flipV="1">
                <a:off x="10795320"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EE972E2-3DAE-8318-207C-4406E9852EC6}"/>
                  </a:ext>
                </a:extLst>
              </p:cNvPr>
              <p:cNvCxnSpPr>
                <a:cxnSpLocks/>
              </p:cNvCxnSpPr>
              <p:nvPr/>
            </p:nvCxnSpPr>
            <p:spPr>
              <a:xfrm flipH="1" flipV="1">
                <a:off x="11487299"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9AE39C27-BD0A-A6B2-22F9-1E61056D4724}"/>
                  </a:ext>
                </a:extLst>
              </p:cNvPr>
              <p:cNvSpPr>
                <a:spLocks noChangeAspect="1"/>
              </p:cNvSpPr>
              <p:nvPr/>
            </p:nvSpPr>
            <p:spPr>
              <a:xfrm>
                <a:off x="10942708" y="346742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0" name="Rectangle 39">
                <a:extLst>
                  <a:ext uri="{FF2B5EF4-FFF2-40B4-BE49-F238E27FC236}">
                    <a16:creationId xmlns:a16="http://schemas.microsoft.com/office/drawing/2014/main" id="{EFBDC11D-3178-65F4-361C-BB61D25746F6}"/>
                  </a:ext>
                </a:extLst>
              </p:cNvPr>
              <p:cNvSpPr>
                <a:spLocks noChangeAspect="1"/>
              </p:cNvSpPr>
              <p:nvPr/>
            </p:nvSpPr>
            <p:spPr>
              <a:xfrm>
                <a:off x="10795321" y="342391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41" name="Straight Connector 40">
                <a:extLst>
                  <a:ext uri="{FF2B5EF4-FFF2-40B4-BE49-F238E27FC236}">
                    <a16:creationId xmlns:a16="http://schemas.microsoft.com/office/drawing/2014/main" id="{D058C8EF-7AF3-CC27-030B-3B1D922B8B6F}"/>
                  </a:ext>
                </a:extLst>
              </p:cNvPr>
              <p:cNvCxnSpPr>
                <a:endCxn id="39" idx="3"/>
              </p:cNvCxnSpPr>
              <p:nvPr/>
            </p:nvCxnSpPr>
            <p:spPr>
              <a:xfrm flipV="1">
                <a:off x="10795320"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5C3DA41-A44D-A513-2454-6934991FBC6B}"/>
                  </a:ext>
                </a:extLst>
              </p:cNvPr>
              <p:cNvCxnSpPr>
                <a:cxnSpLocks/>
              </p:cNvCxnSpPr>
              <p:nvPr/>
            </p:nvCxnSpPr>
            <p:spPr>
              <a:xfrm flipH="1" flipV="1">
                <a:off x="11487299"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FC69BD66-0BEB-5E71-6F56-7E385759017E}"/>
                  </a:ext>
                </a:extLst>
              </p:cNvPr>
              <p:cNvSpPr>
                <a:spLocks noChangeAspect="1"/>
              </p:cNvSpPr>
              <p:nvPr/>
            </p:nvSpPr>
            <p:spPr>
              <a:xfrm>
                <a:off x="10942708" y="501787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4" name="Rectangle 43">
                <a:extLst>
                  <a:ext uri="{FF2B5EF4-FFF2-40B4-BE49-F238E27FC236}">
                    <a16:creationId xmlns:a16="http://schemas.microsoft.com/office/drawing/2014/main" id="{D359AE5E-A4FD-44A0-9375-CE420CF9B603}"/>
                  </a:ext>
                </a:extLst>
              </p:cNvPr>
              <p:cNvSpPr>
                <a:spLocks noChangeAspect="1"/>
              </p:cNvSpPr>
              <p:nvPr/>
            </p:nvSpPr>
            <p:spPr>
              <a:xfrm>
                <a:off x="10795321" y="497436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45" name="Straight Connector 44">
                <a:extLst>
                  <a:ext uri="{FF2B5EF4-FFF2-40B4-BE49-F238E27FC236}">
                    <a16:creationId xmlns:a16="http://schemas.microsoft.com/office/drawing/2014/main" id="{C43C1298-4957-9E14-E288-925C2D041E46}"/>
                  </a:ext>
                </a:extLst>
              </p:cNvPr>
              <p:cNvCxnSpPr>
                <a:endCxn id="43" idx="3"/>
              </p:cNvCxnSpPr>
              <p:nvPr/>
            </p:nvCxnSpPr>
            <p:spPr>
              <a:xfrm flipV="1">
                <a:off x="10795320"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AA2C8A2-A3E0-B4DB-FAC6-6CF2ED8FA96F}"/>
                  </a:ext>
                </a:extLst>
              </p:cNvPr>
              <p:cNvCxnSpPr>
                <a:cxnSpLocks/>
              </p:cNvCxnSpPr>
              <p:nvPr/>
            </p:nvCxnSpPr>
            <p:spPr>
              <a:xfrm flipH="1" flipV="1">
                <a:off x="11487299"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8B71D334-5313-AEBC-A96D-F68A9118F69C}"/>
                </a:ext>
              </a:extLst>
            </p:cNvPr>
            <p:cNvGrpSpPr/>
            <p:nvPr/>
          </p:nvGrpSpPr>
          <p:grpSpPr>
            <a:xfrm>
              <a:off x="375070" y="323004"/>
              <a:ext cx="930109" cy="5870565"/>
              <a:chOff x="10795320" y="323004"/>
              <a:chExt cx="930109" cy="5870565"/>
            </a:xfrm>
          </p:grpSpPr>
          <p:sp>
            <p:nvSpPr>
              <p:cNvPr id="15" name="Oval 14">
                <a:extLst>
                  <a:ext uri="{FF2B5EF4-FFF2-40B4-BE49-F238E27FC236}">
                    <a16:creationId xmlns:a16="http://schemas.microsoft.com/office/drawing/2014/main" id="{0D1EDD76-F2CD-4B92-CAA4-0090E226EA83}"/>
                  </a:ext>
                </a:extLst>
              </p:cNvPr>
              <p:cNvSpPr>
                <a:spLocks noChangeAspect="1"/>
              </p:cNvSpPr>
              <p:nvPr/>
            </p:nvSpPr>
            <p:spPr>
              <a:xfrm>
                <a:off x="10942708" y="36651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Rectangle 15">
                <a:extLst>
                  <a:ext uri="{FF2B5EF4-FFF2-40B4-BE49-F238E27FC236}">
                    <a16:creationId xmlns:a16="http://schemas.microsoft.com/office/drawing/2014/main" id="{6601880A-CE7C-0359-2FE0-EAA01CF5B5AF}"/>
                  </a:ext>
                </a:extLst>
              </p:cNvPr>
              <p:cNvSpPr>
                <a:spLocks noChangeAspect="1"/>
              </p:cNvSpPr>
              <p:nvPr/>
            </p:nvSpPr>
            <p:spPr>
              <a:xfrm>
                <a:off x="10795321" y="32300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7" name="Straight Connector 16">
                <a:extLst>
                  <a:ext uri="{FF2B5EF4-FFF2-40B4-BE49-F238E27FC236}">
                    <a16:creationId xmlns:a16="http://schemas.microsoft.com/office/drawing/2014/main" id="{3E667102-CECE-8E40-FA53-7A7395E17A54}"/>
                  </a:ext>
                </a:extLst>
              </p:cNvPr>
              <p:cNvCxnSpPr>
                <a:endCxn id="15" idx="3"/>
              </p:cNvCxnSpPr>
              <p:nvPr/>
            </p:nvCxnSpPr>
            <p:spPr>
              <a:xfrm flipV="1">
                <a:off x="10795320"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6B7ABC4-DAF3-96F3-DFE6-95F2E80B7D1C}"/>
                  </a:ext>
                </a:extLst>
              </p:cNvPr>
              <p:cNvCxnSpPr>
                <a:cxnSpLocks/>
              </p:cNvCxnSpPr>
              <p:nvPr/>
            </p:nvCxnSpPr>
            <p:spPr>
              <a:xfrm flipH="1" flipV="1">
                <a:off x="11487299" y="112810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C02C5463-E871-79BA-B033-3EAAB3FF251E}"/>
                  </a:ext>
                </a:extLst>
              </p:cNvPr>
              <p:cNvSpPr>
                <a:spLocks noChangeAspect="1"/>
              </p:cNvSpPr>
              <p:nvPr/>
            </p:nvSpPr>
            <p:spPr>
              <a:xfrm>
                <a:off x="10942708" y="191696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a:extLst>
                  <a:ext uri="{FF2B5EF4-FFF2-40B4-BE49-F238E27FC236}">
                    <a16:creationId xmlns:a16="http://schemas.microsoft.com/office/drawing/2014/main" id="{659ABEC0-F313-C621-CA6F-38AA1E480F5A}"/>
                  </a:ext>
                </a:extLst>
              </p:cNvPr>
              <p:cNvSpPr>
                <a:spLocks noChangeAspect="1"/>
              </p:cNvSpPr>
              <p:nvPr/>
            </p:nvSpPr>
            <p:spPr>
              <a:xfrm>
                <a:off x="10795321" y="187345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21" name="Straight Connector 20">
                <a:extLst>
                  <a:ext uri="{FF2B5EF4-FFF2-40B4-BE49-F238E27FC236}">
                    <a16:creationId xmlns:a16="http://schemas.microsoft.com/office/drawing/2014/main" id="{A5E8E734-D665-4D43-72A8-AD5E196D68C5}"/>
                  </a:ext>
                </a:extLst>
              </p:cNvPr>
              <p:cNvCxnSpPr>
                <a:endCxn id="19" idx="3"/>
              </p:cNvCxnSpPr>
              <p:nvPr/>
            </p:nvCxnSpPr>
            <p:spPr>
              <a:xfrm flipV="1">
                <a:off x="10795320"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48C0374-76E3-BC0B-978D-8DB299977199}"/>
                  </a:ext>
                </a:extLst>
              </p:cNvPr>
              <p:cNvCxnSpPr>
                <a:cxnSpLocks/>
              </p:cNvCxnSpPr>
              <p:nvPr/>
            </p:nvCxnSpPr>
            <p:spPr>
              <a:xfrm flipH="1" flipV="1">
                <a:off x="11487299" y="267855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412C2471-D6C6-467A-9E91-33D904AC68BE}"/>
                  </a:ext>
                </a:extLst>
              </p:cNvPr>
              <p:cNvSpPr>
                <a:spLocks noChangeAspect="1"/>
              </p:cNvSpPr>
              <p:nvPr/>
            </p:nvSpPr>
            <p:spPr>
              <a:xfrm>
                <a:off x="10942708" y="3467423"/>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4" name="Rectangle 23">
                <a:extLst>
                  <a:ext uri="{FF2B5EF4-FFF2-40B4-BE49-F238E27FC236}">
                    <a16:creationId xmlns:a16="http://schemas.microsoft.com/office/drawing/2014/main" id="{1FFA5B87-7EFF-62FC-53FF-E5A8E2C5559D}"/>
                  </a:ext>
                </a:extLst>
              </p:cNvPr>
              <p:cNvSpPr>
                <a:spLocks noChangeAspect="1"/>
              </p:cNvSpPr>
              <p:nvPr/>
            </p:nvSpPr>
            <p:spPr>
              <a:xfrm>
                <a:off x="10795321" y="3423914"/>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25" name="Straight Connector 24">
                <a:extLst>
                  <a:ext uri="{FF2B5EF4-FFF2-40B4-BE49-F238E27FC236}">
                    <a16:creationId xmlns:a16="http://schemas.microsoft.com/office/drawing/2014/main" id="{6A5911C1-9694-BDB0-D35E-E2B666587459}"/>
                  </a:ext>
                </a:extLst>
              </p:cNvPr>
              <p:cNvCxnSpPr>
                <a:endCxn id="23" idx="3"/>
              </p:cNvCxnSpPr>
              <p:nvPr/>
            </p:nvCxnSpPr>
            <p:spPr>
              <a:xfrm flipV="1">
                <a:off x="10795320"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AA1B38E-EB1E-B213-8EA5-30FD84DDD418}"/>
                  </a:ext>
                </a:extLst>
              </p:cNvPr>
              <p:cNvCxnSpPr>
                <a:cxnSpLocks/>
              </p:cNvCxnSpPr>
              <p:nvPr/>
            </p:nvCxnSpPr>
            <p:spPr>
              <a:xfrm flipH="1" flipV="1">
                <a:off x="11487299" y="4229014"/>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13863BE9-C584-202B-119C-C076E9FDA84C}"/>
                  </a:ext>
                </a:extLst>
              </p:cNvPr>
              <p:cNvSpPr>
                <a:spLocks noChangeAspect="1"/>
              </p:cNvSpPr>
              <p:nvPr/>
            </p:nvSpPr>
            <p:spPr>
              <a:xfrm>
                <a:off x="10942708" y="5017878"/>
                <a:ext cx="619625" cy="8922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8" name="Rectangle 27">
                <a:extLst>
                  <a:ext uri="{FF2B5EF4-FFF2-40B4-BE49-F238E27FC236}">
                    <a16:creationId xmlns:a16="http://schemas.microsoft.com/office/drawing/2014/main" id="{D15B8AAF-23CB-2779-A3DE-FC8ED1F4CADE}"/>
                  </a:ext>
                </a:extLst>
              </p:cNvPr>
              <p:cNvSpPr>
                <a:spLocks noChangeAspect="1"/>
              </p:cNvSpPr>
              <p:nvPr/>
            </p:nvSpPr>
            <p:spPr>
              <a:xfrm>
                <a:off x="10795321" y="4974369"/>
                <a:ext cx="914400" cy="1219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29" name="Straight Connector 28">
                <a:extLst>
                  <a:ext uri="{FF2B5EF4-FFF2-40B4-BE49-F238E27FC236}">
                    <a16:creationId xmlns:a16="http://schemas.microsoft.com/office/drawing/2014/main" id="{D4107353-2939-7231-3C38-2DE808BCE1E5}"/>
                  </a:ext>
                </a:extLst>
              </p:cNvPr>
              <p:cNvCxnSpPr>
                <a:endCxn id="27" idx="3"/>
              </p:cNvCxnSpPr>
              <p:nvPr/>
            </p:nvCxnSpPr>
            <p:spPr>
              <a:xfrm flipV="1">
                <a:off x="10795320"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C4BC28A-43E8-C6C5-AA2C-0B40B81E4804}"/>
                  </a:ext>
                </a:extLst>
              </p:cNvPr>
              <p:cNvCxnSpPr>
                <a:cxnSpLocks/>
              </p:cNvCxnSpPr>
              <p:nvPr/>
            </p:nvCxnSpPr>
            <p:spPr>
              <a:xfrm flipH="1" flipV="1">
                <a:off x="11487299" y="5779469"/>
                <a:ext cx="238130" cy="13066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2" name="Footer Placeholder 1">
            <a:extLst>
              <a:ext uri="{FF2B5EF4-FFF2-40B4-BE49-F238E27FC236}">
                <a16:creationId xmlns:a16="http://schemas.microsoft.com/office/drawing/2014/main" id="{B113E263-C4F9-44EA-F295-43ABCC381B99}"/>
              </a:ext>
            </a:extLst>
          </p:cNvPr>
          <p:cNvSpPr>
            <a:spLocks noGrp="1"/>
          </p:cNvSpPr>
          <p:nvPr>
            <p:ph type="ftr" sz="quarter" idx="10"/>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15580104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tats">
    <p:bg>
      <p:bgPr>
        <a:solidFill>
          <a:schemeClr val="bg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77F2848-4E85-4DEC-1214-1E42F52AA54F}"/>
              </a:ext>
            </a:extLst>
          </p:cNvPr>
          <p:cNvGrpSpPr/>
          <p:nvPr userDrawn="1"/>
        </p:nvGrpSpPr>
        <p:grpSpPr>
          <a:xfrm>
            <a:off x="3220427" y="1968723"/>
            <a:ext cx="2703155" cy="2920561"/>
            <a:chOff x="4155638" y="2449165"/>
            <a:chExt cx="3604206" cy="2920561"/>
          </a:xfrm>
        </p:grpSpPr>
        <p:sp>
          <p:nvSpPr>
            <p:cNvPr id="7" name="object 5">
              <a:extLst>
                <a:ext uri="{FF2B5EF4-FFF2-40B4-BE49-F238E27FC236}">
                  <a16:creationId xmlns:a16="http://schemas.microsoft.com/office/drawing/2014/main" id="{74B9D19E-6F2B-10D3-492D-E3D8CAB0216A}"/>
                </a:ext>
              </a:extLst>
            </p:cNvPr>
            <p:cNvSpPr/>
            <p:nvPr/>
          </p:nvSpPr>
          <p:spPr>
            <a:xfrm flipH="1">
              <a:off x="4155638" y="2449165"/>
              <a:ext cx="92416" cy="2920561"/>
            </a:xfrm>
            <a:custGeom>
              <a:avLst/>
              <a:gdLst/>
              <a:ahLst/>
              <a:cxnLst/>
              <a:rect l="l" t="t" r="r" b="b"/>
              <a:pathLst>
                <a:path h="6200140">
                  <a:moveTo>
                    <a:pt x="0" y="0"/>
                  </a:moveTo>
                  <a:lnTo>
                    <a:pt x="0" y="6199905"/>
                  </a:lnTo>
                </a:path>
              </a:pathLst>
            </a:custGeom>
            <a:ln w="10470">
              <a:solidFill>
                <a:srgbClr val="F26A36"/>
              </a:solidFill>
            </a:ln>
          </p:spPr>
          <p:txBody>
            <a:bodyPr wrap="square" lIns="0" tIns="0" rIns="0" bIns="0" rtlCol="0"/>
            <a:lstStyle/>
            <a:p>
              <a:endParaRPr sz="819"/>
            </a:p>
          </p:txBody>
        </p:sp>
        <p:sp>
          <p:nvSpPr>
            <p:cNvPr id="8" name="object 5">
              <a:extLst>
                <a:ext uri="{FF2B5EF4-FFF2-40B4-BE49-F238E27FC236}">
                  <a16:creationId xmlns:a16="http://schemas.microsoft.com/office/drawing/2014/main" id="{7C0BA78E-7EF2-E861-38E3-994B02BCE2D6}"/>
                </a:ext>
              </a:extLst>
            </p:cNvPr>
            <p:cNvSpPr/>
            <p:nvPr/>
          </p:nvSpPr>
          <p:spPr>
            <a:xfrm flipH="1">
              <a:off x="7667428" y="2449165"/>
              <a:ext cx="92416" cy="2920561"/>
            </a:xfrm>
            <a:custGeom>
              <a:avLst/>
              <a:gdLst/>
              <a:ahLst/>
              <a:cxnLst/>
              <a:rect l="l" t="t" r="r" b="b"/>
              <a:pathLst>
                <a:path h="6200140">
                  <a:moveTo>
                    <a:pt x="0" y="0"/>
                  </a:moveTo>
                  <a:lnTo>
                    <a:pt x="0" y="6199905"/>
                  </a:lnTo>
                </a:path>
              </a:pathLst>
            </a:custGeom>
            <a:ln w="10470">
              <a:solidFill>
                <a:srgbClr val="F26A36"/>
              </a:solidFill>
            </a:ln>
          </p:spPr>
          <p:txBody>
            <a:bodyPr wrap="square" lIns="0" tIns="0" rIns="0" bIns="0" rtlCol="0"/>
            <a:lstStyle/>
            <a:p>
              <a:endParaRPr sz="819"/>
            </a:p>
          </p:txBody>
        </p:sp>
      </p:grpSp>
      <p:sp>
        <p:nvSpPr>
          <p:cNvPr id="10" name="Text Placeholder 9">
            <a:extLst>
              <a:ext uri="{FF2B5EF4-FFF2-40B4-BE49-F238E27FC236}">
                <a16:creationId xmlns:a16="http://schemas.microsoft.com/office/drawing/2014/main" id="{6F21FD0F-960D-7EAC-EC4B-FC183103EA97}"/>
              </a:ext>
            </a:extLst>
          </p:cNvPr>
          <p:cNvSpPr>
            <a:spLocks noGrp="1"/>
          </p:cNvSpPr>
          <p:nvPr>
            <p:ph type="body" sz="quarter" idx="10" hasCustomPrompt="1"/>
          </p:nvPr>
        </p:nvSpPr>
        <p:spPr>
          <a:xfrm>
            <a:off x="3289956" y="2620508"/>
            <a:ext cx="2633843" cy="840475"/>
          </a:xfrm>
        </p:spPr>
        <p:txBody>
          <a:bodyPr>
            <a:noAutofit/>
          </a:bodyPr>
          <a:lstStyle>
            <a:lvl1pPr marL="0" indent="0" algn="ctr">
              <a:buNone/>
              <a:defRPr sz="4050" b="1" i="0" spc="23" baseline="0">
                <a:solidFill>
                  <a:srgbClr val="0020A5"/>
                </a:solidFill>
                <a:latin typeface="Arial Black" panose="020B0604020202020204" pitchFamily="34" charset="0"/>
                <a:cs typeface="Arial Black" panose="020B0604020202020204" pitchFamily="34" charset="0"/>
              </a:defRPr>
            </a:lvl1pPr>
          </a:lstStyle>
          <a:p>
            <a:pPr lvl="0"/>
            <a:r>
              <a:rPr lang="en-US"/>
              <a:t>XXX</a:t>
            </a:r>
          </a:p>
        </p:txBody>
      </p:sp>
      <p:sp>
        <p:nvSpPr>
          <p:cNvPr id="12" name="Text Placeholder 11">
            <a:extLst>
              <a:ext uri="{FF2B5EF4-FFF2-40B4-BE49-F238E27FC236}">
                <a16:creationId xmlns:a16="http://schemas.microsoft.com/office/drawing/2014/main" id="{2B4C6D11-6C3B-FAA8-AD84-9EDDEB2C8C83}"/>
              </a:ext>
            </a:extLst>
          </p:cNvPr>
          <p:cNvSpPr>
            <a:spLocks noGrp="1"/>
          </p:cNvSpPr>
          <p:nvPr>
            <p:ph type="body" sz="quarter" idx="11" hasCustomPrompt="1"/>
          </p:nvPr>
        </p:nvSpPr>
        <p:spPr>
          <a:xfrm>
            <a:off x="3289914" y="3429006"/>
            <a:ext cx="2633663" cy="962959"/>
          </a:xfrm>
        </p:spPr>
        <p:txBody>
          <a:bodyPr>
            <a:normAutofit/>
          </a:bodyPr>
          <a:lstStyle>
            <a:lvl1pPr marL="0" indent="0" algn="ctr">
              <a:buNone/>
              <a:defRPr sz="1650" b="1" i="0">
                <a:latin typeface="Arial" panose="020B0604020202020204" pitchFamily="34" charset="0"/>
                <a:cs typeface="Arial" panose="020B0604020202020204" pitchFamily="34" charset="0"/>
              </a:defRPr>
            </a:lvl1pPr>
          </a:lstStyle>
          <a:p>
            <a:pPr lvl="0"/>
            <a:r>
              <a:rPr lang="en-US"/>
              <a:t>CLICK TO EDIT TEXT</a:t>
            </a:r>
          </a:p>
        </p:txBody>
      </p:sp>
      <p:sp>
        <p:nvSpPr>
          <p:cNvPr id="13" name="Text Placeholder 9">
            <a:extLst>
              <a:ext uri="{FF2B5EF4-FFF2-40B4-BE49-F238E27FC236}">
                <a16:creationId xmlns:a16="http://schemas.microsoft.com/office/drawing/2014/main" id="{CBA9E3BB-69A9-ABCC-A333-66675723098E}"/>
              </a:ext>
            </a:extLst>
          </p:cNvPr>
          <p:cNvSpPr>
            <a:spLocks noGrp="1"/>
          </p:cNvSpPr>
          <p:nvPr>
            <p:ph type="body" sz="quarter" idx="12" hasCustomPrompt="1"/>
          </p:nvPr>
        </p:nvSpPr>
        <p:spPr>
          <a:xfrm>
            <a:off x="5929983" y="2620508"/>
            <a:ext cx="2633843" cy="840475"/>
          </a:xfrm>
        </p:spPr>
        <p:txBody>
          <a:bodyPr>
            <a:noAutofit/>
          </a:bodyPr>
          <a:lstStyle>
            <a:lvl1pPr marL="0" indent="0" algn="ctr">
              <a:buNone/>
              <a:defRPr sz="4050" b="1" i="0" spc="23" baseline="0">
                <a:solidFill>
                  <a:srgbClr val="0020A5"/>
                </a:solidFill>
                <a:latin typeface="Arial Black" panose="020B0604020202020204" pitchFamily="34" charset="0"/>
                <a:cs typeface="Arial Black" panose="020B0604020202020204" pitchFamily="34" charset="0"/>
              </a:defRPr>
            </a:lvl1pPr>
          </a:lstStyle>
          <a:p>
            <a:pPr lvl="0"/>
            <a:r>
              <a:rPr lang="en-US"/>
              <a:t>XXX</a:t>
            </a:r>
          </a:p>
        </p:txBody>
      </p:sp>
      <p:sp>
        <p:nvSpPr>
          <p:cNvPr id="14" name="Text Placeholder 11">
            <a:extLst>
              <a:ext uri="{FF2B5EF4-FFF2-40B4-BE49-F238E27FC236}">
                <a16:creationId xmlns:a16="http://schemas.microsoft.com/office/drawing/2014/main" id="{9DEE8C69-E808-1DD3-36F3-9F7D89BC9A78}"/>
              </a:ext>
            </a:extLst>
          </p:cNvPr>
          <p:cNvSpPr>
            <a:spLocks noGrp="1"/>
          </p:cNvSpPr>
          <p:nvPr>
            <p:ph type="body" sz="quarter" idx="13" hasCustomPrompt="1"/>
          </p:nvPr>
        </p:nvSpPr>
        <p:spPr>
          <a:xfrm>
            <a:off x="5929946" y="3429006"/>
            <a:ext cx="2633663" cy="962959"/>
          </a:xfrm>
        </p:spPr>
        <p:txBody>
          <a:bodyPr>
            <a:normAutofit/>
          </a:bodyPr>
          <a:lstStyle>
            <a:lvl1pPr marL="0" indent="0" algn="ctr">
              <a:buNone/>
              <a:defRPr sz="1650" b="1" i="0">
                <a:latin typeface="Arial" panose="020B0604020202020204" pitchFamily="34" charset="0"/>
                <a:cs typeface="Arial" panose="020B0604020202020204" pitchFamily="34" charset="0"/>
              </a:defRPr>
            </a:lvl1pPr>
          </a:lstStyle>
          <a:p>
            <a:pPr lvl="0"/>
            <a:r>
              <a:rPr lang="en-US"/>
              <a:t>CLICK TO EDIT TEXT</a:t>
            </a:r>
          </a:p>
        </p:txBody>
      </p:sp>
      <p:sp>
        <p:nvSpPr>
          <p:cNvPr id="15" name="Text Placeholder 9">
            <a:extLst>
              <a:ext uri="{FF2B5EF4-FFF2-40B4-BE49-F238E27FC236}">
                <a16:creationId xmlns:a16="http://schemas.microsoft.com/office/drawing/2014/main" id="{9D19B3B9-2AD4-C1DB-F41E-C386F404A7E8}"/>
              </a:ext>
            </a:extLst>
          </p:cNvPr>
          <p:cNvSpPr>
            <a:spLocks noGrp="1"/>
          </p:cNvSpPr>
          <p:nvPr>
            <p:ph type="body" sz="quarter" idx="14" hasCustomPrompt="1"/>
          </p:nvPr>
        </p:nvSpPr>
        <p:spPr>
          <a:xfrm>
            <a:off x="655999" y="2620508"/>
            <a:ext cx="2633843" cy="840475"/>
          </a:xfrm>
        </p:spPr>
        <p:txBody>
          <a:bodyPr>
            <a:noAutofit/>
          </a:bodyPr>
          <a:lstStyle>
            <a:lvl1pPr marL="0" indent="0" algn="ctr">
              <a:buNone/>
              <a:defRPr sz="4050" b="1" i="0" spc="23" baseline="0">
                <a:solidFill>
                  <a:srgbClr val="0020A5"/>
                </a:solidFill>
                <a:latin typeface="Arial Black" panose="020B0604020202020204" pitchFamily="34" charset="0"/>
                <a:cs typeface="Arial Black" panose="020B0604020202020204" pitchFamily="34" charset="0"/>
              </a:defRPr>
            </a:lvl1pPr>
          </a:lstStyle>
          <a:p>
            <a:pPr lvl="0"/>
            <a:r>
              <a:rPr lang="en-US"/>
              <a:t>XXX</a:t>
            </a:r>
          </a:p>
        </p:txBody>
      </p:sp>
      <p:sp>
        <p:nvSpPr>
          <p:cNvPr id="16" name="Text Placeholder 11">
            <a:extLst>
              <a:ext uri="{FF2B5EF4-FFF2-40B4-BE49-F238E27FC236}">
                <a16:creationId xmlns:a16="http://schemas.microsoft.com/office/drawing/2014/main" id="{74E2FB16-8A3A-78D1-F85F-5B53D0BDC87D}"/>
              </a:ext>
            </a:extLst>
          </p:cNvPr>
          <p:cNvSpPr>
            <a:spLocks noGrp="1"/>
          </p:cNvSpPr>
          <p:nvPr>
            <p:ph type="body" sz="quarter" idx="15" hasCustomPrompt="1"/>
          </p:nvPr>
        </p:nvSpPr>
        <p:spPr>
          <a:xfrm>
            <a:off x="655961" y="3429006"/>
            <a:ext cx="2633663" cy="962959"/>
          </a:xfrm>
        </p:spPr>
        <p:txBody>
          <a:bodyPr>
            <a:normAutofit/>
          </a:bodyPr>
          <a:lstStyle>
            <a:lvl1pPr marL="0" indent="0" algn="ctr">
              <a:buNone/>
              <a:defRPr sz="1650" b="1" i="0">
                <a:latin typeface="Arial" panose="020B0604020202020204" pitchFamily="34" charset="0"/>
                <a:cs typeface="Arial" panose="020B0604020202020204" pitchFamily="34" charset="0"/>
              </a:defRPr>
            </a:lvl1pPr>
          </a:lstStyle>
          <a:p>
            <a:pPr lvl="0"/>
            <a:r>
              <a:rPr lang="en-US"/>
              <a:t>CLICK TO EDIT TEXT</a:t>
            </a:r>
          </a:p>
        </p:txBody>
      </p:sp>
      <p:sp>
        <p:nvSpPr>
          <p:cNvPr id="5" name="Title 1">
            <a:extLst>
              <a:ext uri="{FF2B5EF4-FFF2-40B4-BE49-F238E27FC236}">
                <a16:creationId xmlns:a16="http://schemas.microsoft.com/office/drawing/2014/main" id="{68860E97-9977-1BEE-D8F4-E486A3F20D86}"/>
              </a:ext>
            </a:extLst>
          </p:cNvPr>
          <p:cNvSpPr>
            <a:spLocks noGrp="1"/>
          </p:cNvSpPr>
          <p:nvPr>
            <p:ph type="title" hasCustomPrompt="1"/>
          </p:nvPr>
        </p:nvSpPr>
        <p:spPr>
          <a:xfrm>
            <a:off x="285750" y="9"/>
            <a:ext cx="8572020" cy="843717"/>
          </a:xfrm>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STATS TITLE FOR THIS SLIDE</a:t>
            </a:r>
          </a:p>
        </p:txBody>
      </p:sp>
      <p:sp>
        <p:nvSpPr>
          <p:cNvPr id="2" name="Footer Placeholder 1">
            <a:extLst>
              <a:ext uri="{FF2B5EF4-FFF2-40B4-BE49-F238E27FC236}">
                <a16:creationId xmlns:a16="http://schemas.microsoft.com/office/drawing/2014/main" id="{4360F567-7B17-4614-8963-E205C724B4D7}"/>
              </a:ext>
            </a:extLst>
          </p:cNvPr>
          <p:cNvSpPr>
            <a:spLocks noGrp="1"/>
          </p:cNvSpPr>
          <p:nvPr>
            <p:ph type="ftr" sz="quarter" idx="16"/>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8842587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hank you - UF Research">
    <p:bg>
      <p:bgPr>
        <a:solidFill>
          <a:schemeClr val="tx1"/>
        </a:solidFill>
        <a:effectLst/>
      </p:bgPr>
    </p:bg>
    <p:spTree>
      <p:nvGrpSpPr>
        <p:cNvPr id="1" name=""/>
        <p:cNvGrpSpPr/>
        <p:nvPr/>
      </p:nvGrpSpPr>
      <p:grpSpPr>
        <a:xfrm>
          <a:off x="0" y="0"/>
          <a:ext cx="0" cy="0"/>
          <a:chOff x="0" y="0"/>
          <a:chExt cx="0" cy="0"/>
        </a:xfrm>
      </p:grpSpPr>
      <p:pic>
        <p:nvPicPr>
          <p:cNvPr id="3" name="Picture 2" descr="A picture containing text, outdoor, dark, day&#10;&#10;Description automatically generated">
            <a:extLst>
              <a:ext uri="{FF2B5EF4-FFF2-40B4-BE49-F238E27FC236}">
                <a16:creationId xmlns:a16="http://schemas.microsoft.com/office/drawing/2014/main" id="{67CAAE29-1348-9E27-D704-CDE2CBEEDBF4}"/>
              </a:ext>
            </a:extLst>
          </p:cNvPr>
          <p:cNvPicPr>
            <a:picLocks noChangeAspect="1"/>
          </p:cNvPicPr>
          <p:nvPr userDrawn="1"/>
        </p:nvPicPr>
        <p:blipFill>
          <a:blip r:embed="rId2"/>
          <a:stretch>
            <a:fillRect/>
          </a:stretch>
        </p:blipFill>
        <p:spPr>
          <a:xfrm>
            <a:off x="-2034" y="1524"/>
            <a:ext cx="9148068" cy="6854952"/>
          </a:xfrm>
          <a:prstGeom prst="rect">
            <a:avLst/>
          </a:prstGeom>
        </p:spPr>
      </p:pic>
      <p:pic>
        <p:nvPicPr>
          <p:cNvPr id="5" name="Picture 4">
            <a:extLst>
              <a:ext uri="{FF2B5EF4-FFF2-40B4-BE49-F238E27FC236}">
                <a16:creationId xmlns:a16="http://schemas.microsoft.com/office/drawing/2014/main" id="{1466B6ED-260C-6811-D6D6-223A9A7E503B}"/>
              </a:ext>
            </a:extLst>
          </p:cNvPr>
          <p:cNvPicPr>
            <a:picLocks noChangeAspect="1"/>
          </p:cNvPicPr>
          <p:nvPr userDrawn="1"/>
        </p:nvPicPr>
        <p:blipFill rotWithShape="1">
          <a:blip r:embed="rId3"/>
          <a:srcRect l="-16667" r="-16667"/>
          <a:stretch/>
        </p:blipFill>
        <p:spPr>
          <a:xfrm>
            <a:off x="804010" y="2762021"/>
            <a:ext cx="7289383" cy="1333957"/>
          </a:xfrm>
          <a:prstGeom prst="rect">
            <a:avLst/>
          </a:prstGeom>
        </p:spPr>
      </p:pic>
    </p:spTree>
    <p:extLst>
      <p:ext uri="{BB962C8B-B14F-4D97-AF65-F5344CB8AC3E}">
        <p14:creationId xmlns:p14="http://schemas.microsoft.com/office/powerpoint/2010/main" val="23041430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Wertheim Lab Background)">
    <p:bg>
      <p:bgPr>
        <a:solidFill>
          <a:schemeClr val="tx1"/>
        </a:soli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9D777DFB-9A16-6F6B-CD96-764F1E6797A9}"/>
              </a:ext>
            </a:extLst>
          </p:cNvPr>
          <p:cNvPicPr>
            <a:picLocks noChangeAspect="1"/>
          </p:cNvPicPr>
          <p:nvPr userDrawn="1"/>
        </p:nvPicPr>
        <p:blipFill>
          <a:blip r:embed="rId2"/>
          <a:stretch>
            <a:fillRect/>
          </a:stretch>
        </p:blipFill>
        <p:spPr>
          <a:xfrm>
            <a:off x="-2034" y="1524"/>
            <a:ext cx="9148068" cy="6854952"/>
          </a:xfrm>
          <a:prstGeom prst="rect">
            <a:avLst/>
          </a:prstGeom>
        </p:spPr>
      </p:pic>
      <p:pic>
        <p:nvPicPr>
          <p:cNvPr id="10" name="Picture 9">
            <a:extLst>
              <a:ext uri="{FF2B5EF4-FFF2-40B4-BE49-F238E27FC236}">
                <a16:creationId xmlns:a16="http://schemas.microsoft.com/office/drawing/2014/main" id="{F12D8C65-8EC6-1431-7A1A-187B3C3FFB36}"/>
              </a:ext>
            </a:extLst>
          </p:cNvPr>
          <p:cNvPicPr>
            <a:picLocks noChangeAspect="1"/>
          </p:cNvPicPr>
          <p:nvPr userDrawn="1"/>
        </p:nvPicPr>
        <p:blipFill rotWithShape="1">
          <a:blip r:embed="rId3"/>
          <a:srcRect l="-16667" r="-16667"/>
          <a:stretch/>
        </p:blipFill>
        <p:spPr>
          <a:xfrm>
            <a:off x="-151487" y="237989"/>
            <a:ext cx="2915235" cy="533488"/>
          </a:xfrm>
          <a:prstGeom prst="rect">
            <a:avLst/>
          </a:prstGeom>
        </p:spPr>
      </p:pic>
      <p:sp>
        <p:nvSpPr>
          <p:cNvPr id="13" name="Title 1">
            <a:extLst>
              <a:ext uri="{FF2B5EF4-FFF2-40B4-BE49-F238E27FC236}">
                <a16:creationId xmlns:a16="http://schemas.microsoft.com/office/drawing/2014/main" id="{F431D084-30B5-5658-83DA-7B551F3CF277}"/>
              </a:ext>
            </a:extLst>
          </p:cNvPr>
          <p:cNvSpPr>
            <a:spLocks noGrp="1"/>
          </p:cNvSpPr>
          <p:nvPr>
            <p:ph type="ctrTitle" hasCustomPrompt="1"/>
          </p:nvPr>
        </p:nvSpPr>
        <p:spPr>
          <a:xfrm>
            <a:off x="388758" y="3361270"/>
            <a:ext cx="8560234" cy="743997"/>
          </a:xfrm>
        </p:spPr>
        <p:txBody>
          <a:bodyPr anchor="b" anchorCtr="0">
            <a:normAutofit/>
          </a:bodyPr>
          <a:lstStyle>
            <a:lvl1pPr>
              <a:defRPr sz="3600" b="1" i="0" spc="51" baseline="0">
                <a:solidFill>
                  <a:schemeClr val="bg1"/>
                </a:solidFill>
                <a:latin typeface="Arial" panose="020B0604020202020204" pitchFamily="34" charset="0"/>
                <a:cs typeface="Arial" panose="020B0604020202020204" pitchFamily="34" charset="0"/>
              </a:defRPr>
            </a:lvl1pPr>
          </a:lstStyle>
          <a:p>
            <a:pPr algn="l"/>
            <a:r>
              <a:rPr lang="en-US"/>
              <a:t>PRESENTATION TITLE (ALL CAPS)</a:t>
            </a:r>
          </a:p>
        </p:txBody>
      </p:sp>
      <p:sp>
        <p:nvSpPr>
          <p:cNvPr id="14" name="Content Placeholder 10">
            <a:extLst>
              <a:ext uri="{FF2B5EF4-FFF2-40B4-BE49-F238E27FC236}">
                <a16:creationId xmlns:a16="http://schemas.microsoft.com/office/drawing/2014/main" id="{CC4371B3-FDB4-BD46-018E-6876193B96B3}"/>
              </a:ext>
            </a:extLst>
          </p:cNvPr>
          <p:cNvSpPr>
            <a:spLocks noGrp="1"/>
          </p:cNvSpPr>
          <p:nvPr>
            <p:ph sz="quarter" idx="10" hasCustomPrompt="1"/>
          </p:nvPr>
        </p:nvSpPr>
        <p:spPr>
          <a:xfrm>
            <a:off x="388762" y="4251419"/>
            <a:ext cx="8560030" cy="743997"/>
          </a:xfrm>
        </p:spPr>
        <p:txBody>
          <a:bodyPr>
            <a:noAutofit/>
          </a:bodyPr>
          <a:lstStyle>
            <a:lvl1pPr marL="0" indent="0">
              <a:spcBef>
                <a:spcPts val="0"/>
              </a:spcBef>
              <a:spcAft>
                <a:spcPts val="0"/>
              </a:spcAft>
              <a:buNone/>
              <a:defRPr sz="1800">
                <a:solidFill>
                  <a:schemeClr val="bg1"/>
                </a:solidFill>
                <a:latin typeface="Arial" panose="020B0604020202020204" pitchFamily="34" charset="0"/>
                <a:cs typeface="Arial" panose="020B0604020202020204" pitchFamily="34" charset="0"/>
              </a:defRPr>
            </a:lvl1pPr>
            <a:lvl2pPr marL="4571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br>
              <a:rPr lang="en-US"/>
            </a:br>
            <a:r>
              <a:rPr lang="en-US"/>
              <a:t>Location</a:t>
            </a:r>
          </a:p>
        </p:txBody>
      </p:sp>
      <p:sp>
        <p:nvSpPr>
          <p:cNvPr id="15" name="Content Placeholder 10">
            <a:extLst>
              <a:ext uri="{FF2B5EF4-FFF2-40B4-BE49-F238E27FC236}">
                <a16:creationId xmlns:a16="http://schemas.microsoft.com/office/drawing/2014/main" id="{858F3B1F-5A1D-63AB-7246-7A21C7B84E79}"/>
              </a:ext>
            </a:extLst>
          </p:cNvPr>
          <p:cNvSpPr>
            <a:spLocks noGrp="1"/>
          </p:cNvSpPr>
          <p:nvPr>
            <p:ph sz="quarter" idx="11" hasCustomPrompt="1"/>
          </p:nvPr>
        </p:nvSpPr>
        <p:spPr>
          <a:xfrm>
            <a:off x="388762" y="5141567"/>
            <a:ext cx="8560030" cy="1033102"/>
          </a:xfrm>
        </p:spPr>
        <p:txBody>
          <a:bodyPr>
            <a:noAutofit/>
          </a:bodyPr>
          <a:lstStyle>
            <a:lvl1pPr marL="0" indent="0" algn="l">
              <a:spcBef>
                <a:spcPts val="0"/>
              </a:spcBef>
              <a:spcAft>
                <a:spcPts val="0"/>
              </a:spcAft>
              <a:buNone/>
              <a:defRPr sz="1800">
                <a:solidFill>
                  <a:schemeClr val="bg1"/>
                </a:solidFill>
                <a:latin typeface="Arial" panose="020B0604020202020204" pitchFamily="34" charset="0"/>
                <a:cs typeface="Arial" panose="020B0604020202020204" pitchFamily="34" charset="0"/>
              </a:defRPr>
            </a:lvl1pPr>
            <a:lvl2pPr marL="4571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Full Name</a:t>
            </a:r>
            <a:br>
              <a:rPr lang="en-US"/>
            </a:br>
            <a:r>
              <a:rPr lang="en-US"/>
              <a:t>Administrative Title</a:t>
            </a:r>
            <a:br>
              <a:rPr lang="en-US"/>
            </a:br>
            <a:r>
              <a:rPr lang="en-US"/>
              <a:t>Academic Title (Optional)</a:t>
            </a:r>
          </a:p>
        </p:txBody>
      </p:sp>
    </p:spTree>
    <p:extLst>
      <p:ext uri="{BB962C8B-B14F-4D97-AF65-F5344CB8AC3E}">
        <p14:creationId xmlns:p14="http://schemas.microsoft.com/office/powerpoint/2010/main" val="4404886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 Slide (Wertheim Lab Background)">
    <p:bg>
      <p:bgPr>
        <a:solidFill>
          <a:schemeClr val="tx1"/>
        </a:solidFill>
        <a:effectLst/>
      </p:bgPr>
    </p:bg>
    <p:spTree>
      <p:nvGrpSpPr>
        <p:cNvPr id="1" name=""/>
        <p:cNvGrpSpPr/>
        <p:nvPr/>
      </p:nvGrpSpPr>
      <p:grpSpPr>
        <a:xfrm>
          <a:off x="0" y="0"/>
          <a:ext cx="0" cy="0"/>
          <a:chOff x="0" y="0"/>
          <a:chExt cx="0" cy="0"/>
        </a:xfrm>
      </p:grpSpPr>
      <p:pic>
        <p:nvPicPr>
          <p:cNvPr id="5" name="Picture 4" descr="A picture containing graphical user interface&#10;&#10;Description automatically generated">
            <a:extLst>
              <a:ext uri="{FF2B5EF4-FFF2-40B4-BE49-F238E27FC236}">
                <a16:creationId xmlns:a16="http://schemas.microsoft.com/office/drawing/2014/main" id="{870538E8-B3A6-48D4-E8B2-3F86769BC79C}"/>
              </a:ext>
            </a:extLst>
          </p:cNvPr>
          <p:cNvPicPr>
            <a:picLocks noChangeAspect="1"/>
          </p:cNvPicPr>
          <p:nvPr userDrawn="1"/>
        </p:nvPicPr>
        <p:blipFill>
          <a:blip r:embed="rId2"/>
          <a:stretch>
            <a:fillRect/>
          </a:stretch>
        </p:blipFill>
        <p:spPr>
          <a:xfrm>
            <a:off x="-2034" y="1524"/>
            <a:ext cx="9148068" cy="6854952"/>
          </a:xfrm>
          <a:prstGeom prst="rect">
            <a:avLst/>
          </a:prstGeom>
        </p:spPr>
      </p:pic>
      <p:pic>
        <p:nvPicPr>
          <p:cNvPr id="7" name="Picture 6">
            <a:extLst>
              <a:ext uri="{FF2B5EF4-FFF2-40B4-BE49-F238E27FC236}">
                <a16:creationId xmlns:a16="http://schemas.microsoft.com/office/drawing/2014/main" id="{AF65D065-EE00-A330-A4E5-A2F2E61B6F38}"/>
              </a:ext>
            </a:extLst>
          </p:cNvPr>
          <p:cNvPicPr>
            <a:picLocks noChangeAspect="1"/>
          </p:cNvPicPr>
          <p:nvPr userDrawn="1"/>
        </p:nvPicPr>
        <p:blipFill rotWithShape="1">
          <a:blip r:embed="rId3"/>
          <a:srcRect l="-16667" r="-16667"/>
          <a:stretch/>
        </p:blipFill>
        <p:spPr>
          <a:xfrm>
            <a:off x="-151487" y="237989"/>
            <a:ext cx="2915235" cy="533488"/>
          </a:xfrm>
          <a:prstGeom prst="rect">
            <a:avLst/>
          </a:prstGeom>
        </p:spPr>
      </p:pic>
      <p:sp>
        <p:nvSpPr>
          <p:cNvPr id="8" name="Title 1">
            <a:extLst>
              <a:ext uri="{FF2B5EF4-FFF2-40B4-BE49-F238E27FC236}">
                <a16:creationId xmlns:a16="http://schemas.microsoft.com/office/drawing/2014/main" id="{227F2F1D-FC5E-5B73-3FB2-7BD8479157FE}"/>
              </a:ext>
            </a:extLst>
          </p:cNvPr>
          <p:cNvSpPr>
            <a:spLocks noGrp="1"/>
          </p:cNvSpPr>
          <p:nvPr>
            <p:ph type="ctrTitle" hasCustomPrompt="1"/>
          </p:nvPr>
        </p:nvSpPr>
        <p:spPr>
          <a:xfrm>
            <a:off x="388758" y="3361270"/>
            <a:ext cx="8560234" cy="743997"/>
          </a:xfrm>
        </p:spPr>
        <p:txBody>
          <a:bodyPr anchor="b" anchorCtr="0">
            <a:normAutofit/>
          </a:bodyPr>
          <a:lstStyle>
            <a:lvl1pPr>
              <a:defRPr sz="3600" b="1" i="0" spc="51" baseline="0">
                <a:solidFill>
                  <a:schemeClr val="bg1"/>
                </a:solidFill>
                <a:latin typeface="Arial" panose="020B0604020202020204" pitchFamily="34" charset="0"/>
                <a:cs typeface="Arial" panose="020B0604020202020204" pitchFamily="34" charset="0"/>
              </a:defRPr>
            </a:lvl1pPr>
          </a:lstStyle>
          <a:p>
            <a:pPr algn="l"/>
            <a:r>
              <a:rPr lang="en-US"/>
              <a:t>PRESENTATION TITLE (ALL CAPS)</a:t>
            </a:r>
          </a:p>
        </p:txBody>
      </p:sp>
      <p:sp>
        <p:nvSpPr>
          <p:cNvPr id="9" name="Content Placeholder 10">
            <a:extLst>
              <a:ext uri="{FF2B5EF4-FFF2-40B4-BE49-F238E27FC236}">
                <a16:creationId xmlns:a16="http://schemas.microsoft.com/office/drawing/2014/main" id="{AE2A617D-7F8E-7A5C-91A2-31FFA325D531}"/>
              </a:ext>
            </a:extLst>
          </p:cNvPr>
          <p:cNvSpPr>
            <a:spLocks noGrp="1"/>
          </p:cNvSpPr>
          <p:nvPr>
            <p:ph sz="quarter" idx="10" hasCustomPrompt="1"/>
          </p:nvPr>
        </p:nvSpPr>
        <p:spPr>
          <a:xfrm>
            <a:off x="388762" y="4251419"/>
            <a:ext cx="8560030" cy="743997"/>
          </a:xfrm>
        </p:spPr>
        <p:txBody>
          <a:bodyPr>
            <a:noAutofit/>
          </a:bodyPr>
          <a:lstStyle>
            <a:lvl1pPr marL="0" indent="0">
              <a:spcBef>
                <a:spcPts val="0"/>
              </a:spcBef>
              <a:spcAft>
                <a:spcPts val="0"/>
              </a:spcAft>
              <a:buNone/>
              <a:defRPr sz="1800">
                <a:solidFill>
                  <a:schemeClr val="bg1"/>
                </a:solidFill>
                <a:latin typeface="Arial" panose="020B0604020202020204" pitchFamily="34" charset="0"/>
                <a:cs typeface="Arial" panose="020B0604020202020204" pitchFamily="34" charset="0"/>
              </a:defRPr>
            </a:lvl1pPr>
            <a:lvl2pPr marL="4571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br>
              <a:rPr lang="en-US"/>
            </a:br>
            <a:r>
              <a:rPr lang="en-US"/>
              <a:t>Location</a:t>
            </a:r>
          </a:p>
        </p:txBody>
      </p:sp>
      <p:sp>
        <p:nvSpPr>
          <p:cNvPr id="10" name="Content Placeholder 10">
            <a:extLst>
              <a:ext uri="{FF2B5EF4-FFF2-40B4-BE49-F238E27FC236}">
                <a16:creationId xmlns:a16="http://schemas.microsoft.com/office/drawing/2014/main" id="{1663AB7A-66B8-6DA6-D2EA-6FD1BF42BF09}"/>
              </a:ext>
            </a:extLst>
          </p:cNvPr>
          <p:cNvSpPr>
            <a:spLocks noGrp="1"/>
          </p:cNvSpPr>
          <p:nvPr>
            <p:ph sz="quarter" idx="11" hasCustomPrompt="1"/>
          </p:nvPr>
        </p:nvSpPr>
        <p:spPr>
          <a:xfrm>
            <a:off x="388762" y="5141567"/>
            <a:ext cx="8560030" cy="1033102"/>
          </a:xfrm>
        </p:spPr>
        <p:txBody>
          <a:bodyPr>
            <a:noAutofit/>
          </a:bodyPr>
          <a:lstStyle>
            <a:lvl1pPr marL="0" indent="0" algn="l">
              <a:spcBef>
                <a:spcPts val="0"/>
              </a:spcBef>
              <a:spcAft>
                <a:spcPts val="0"/>
              </a:spcAft>
              <a:buNone/>
              <a:defRPr sz="1800">
                <a:solidFill>
                  <a:schemeClr val="bg1"/>
                </a:solidFill>
                <a:latin typeface="Arial" panose="020B0604020202020204" pitchFamily="34" charset="0"/>
                <a:cs typeface="Arial" panose="020B0604020202020204" pitchFamily="34" charset="0"/>
              </a:defRPr>
            </a:lvl1pPr>
            <a:lvl2pPr marL="4571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Full Name</a:t>
            </a:r>
            <a:br>
              <a:rPr lang="en-US"/>
            </a:br>
            <a:r>
              <a:rPr lang="en-US"/>
              <a:t>Administrative Title</a:t>
            </a:r>
            <a:br>
              <a:rPr lang="en-US"/>
            </a:br>
            <a:r>
              <a:rPr lang="en-US"/>
              <a:t>Academic Title (Optional)</a:t>
            </a:r>
          </a:p>
        </p:txBody>
      </p:sp>
    </p:spTree>
    <p:extLst>
      <p:ext uri="{BB962C8B-B14F-4D97-AF65-F5344CB8AC3E}">
        <p14:creationId xmlns:p14="http://schemas.microsoft.com/office/powerpoint/2010/main" val="16481712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Basic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5266E-F2F9-FF4C-991B-6C20BE34A8BF}"/>
              </a:ext>
            </a:extLst>
          </p:cNvPr>
          <p:cNvSpPr>
            <a:spLocks noGrp="1"/>
          </p:cNvSpPr>
          <p:nvPr>
            <p:ph type="title" hasCustomPrompt="1"/>
          </p:nvPr>
        </p:nvSpPr>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TITLE FOR THIS SLIDE</a:t>
            </a:r>
          </a:p>
        </p:txBody>
      </p:sp>
      <p:sp>
        <p:nvSpPr>
          <p:cNvPr id="3" name="Content Placeholder 2">
            <a:extLst>
              <a:ext uri="{FF2B5EF4-FFF2-40B4-BE49-F238E27FC236}">
                <a16:creationId xmlns:a16="http://schemas.microsoft.com/office/drawing/2014/main" id="{010A2793-80B0-0E41-8554-1C4620C7C679}"/>
              </a:ext>
            </a:extLst>
          </p:cNvPr>
          <p:cNvSpPr>
            <a:spLocks noGrp="1"/>
          </p:cNvSpPr>
          <p:nvPr>
            <p:ph idx="1"/>
          </p:nvPr>
        </p:nvSpPr>
        <p:spPr/>
        <p:txBody>
          <a:bodyPr/>
          <a:lstStyle>
            <a:lvl1pPr marL="171438" indent="-171438">
              <a:lnSpc>
                <a:spcPct val="100000"/>
              </a:lnSpc>
              <a:buClr>
                <a:srgbClr val="ED7C24"/>
              </a:buClr>
              <a:buFont typeface="Wingdings" pitchFamily="2" charset="2"/>
              <a:buChar char="§"/>
              <a:defRPr>
                <a:solidFill>
                  <a:schemeClr val="tx1">
                    <a:lumMod val="75000"/>
                    <a:lumOff val="25000"/>
                  </a:schemeClr>
                </a:solidFill>
                <a:latin typeface="Arial" panose="020B0604020202020204" pitchFamily="34" charset="0"/>
                <a:cs typeface="Arial" panose="020B0604020202020204" pitchFamily="34" charset="0"/>
              </a:defRPr>
            </a:lvl1pPr>
            <a:lvl2pPr marL="514313" indent="-171438">
              <a:lnSpc>
                <a:spcPct val="100000"/>
              </a:lnSpc>
              <a:buClr>
                <a:srgbClr val="ED7C24"/>
              </a:buClr>
              <a:buFont typeface="Wingdings" pitchFamily="2" charset="2"/>
              <a:buChar char="§"/>
              <a:defRPr>
                <a:solidFill>
                  <a:schemeClr val="tx1">
                    <a:lumMod val="75000"/>
                    <a:lumOff val="25000"/>
                  </a:schemeClr>
                </a:solidFill>
                <a:latin typeface="Arial" panose="020B0604020202020204" pitchFamily="34" charset="0"/>
                <a:cs typeface="Arial" panose="020B0604020202020204" pitchFamily="34" charset="0"/>
              </a:defRPr>
            </a:lvl2pPr>
            <a:lvl3pPr marL="857186" indent="-171438">
              <a:lnSpc>
                <a:spcPct val="100000"/>
              </a:lnSpc>
              <a:buClr>
                <a:srgbClr val="ED7C24"/>
              </a:buClr>
              <a:buFont typeface="Wingdings" pitchFamily="2" charset="2"/>
              <a:buChar char="§"/>
              <a:defRPr>
                <a:solidFill>
                  <a:schemeClr val="tx1">
                    <a:lumMod val="75000"/>
                    <a:lumOff val="25000"/>
                  </a:schemeClr>
                </a:solidFill>
                <a:latin typeface="Arial" panose="020B0604020202020204" pitchFamily="34" charset="0"/>
                <a:cs typeface="Arial" panose="020B0604020202020204" pitchFamily="34" charset="0"/>
              </a:defRPr>
            </a:lvl3pPr>
            <a:lvl4pPr marL="1200060" indent="-171438">
              <a:lnSpc>
                <a:spcPct val="100000"/>
              </a:lnSpc>
              <a:buClr>
                <a:srgbClr val="ED7C24"/>
              </a:buClr>
              <a:buFont typeface="Wingdings" pitchFamily="2" charset="2"/>
              <a:buChar char="§"/>
              <a:defRPr>
                <a:solidFill>
                  <a:schemeClr val="tx1">
                    <a:lumMod val="75000"/>
                    <a:lumOff val="25000"/>
                  </a:schemeClr>
                </a:solidFill>
                <a:latin typeface="Arial" panose="020B0604020202020204" pitchFamily="34" charset="0"/>
                <a:cs typeface="Arial" panose="020B0604020202020204" pitchFamily="34" charset="0"/>
              </a:defRPr>
            </a:lvl4pPr>
            <a:lvl5pPr marL="1542935" indent="-171438">
              <a:lnSpc>
                <a:spcPct val="100000"/>
              </a:lnSpc>
              <a:buClr>
                <a:srgbClr val="ED7C24"/>
              </a:buClr>
              <a:buFont typeface="Wingdings" pitchFamily="2" charset="2"/>
              <a:buChar char="§"/>
              <a:defRPr>
                <a:solidFill>
                  <a:schemeClr val="tx1">
                    <a:lumMod val="75000"/>
                    <a:lumOff val="25000"/>
                  </a:schemeClr>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0089EDC4-7923-D184-4EED-2326E96655A9}"/>
              </a:ext>
            </a:extLst>
          </p:cNvPr>
          <p:cNvSpPr>
            <a:spLocks noGrp="1"/>
          </p:cNvSpPr>
          <p:nvPr>
            <p:ph type="ftr" sz="quarter" idx="10"/>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1558402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Content - Right Image">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0A2793-80B0-0E41-8554-1C4620C7C679}"/>
              </a:ext>
            </a:extLst>
          </p:cNvPr>
          <p:cNvSpPr>
            <a:spLocks noGrp="1"/>
          </p:cNvSpPr>
          <p:nvPr>
            <p:ph idx="1"/>
          </p:nvPr>
        </p:nvSpPr>
        <p:spPr>
          <a:xfrm>
            <a:off x="285750" y="982218"/>
            <a:ext cx="4286250" cy="5385876"/>
          </a:xfrm>
        </p:spPr>
        <p:txBody>
          <a:bodyPr/>
          <a:lstStyle>
            <a:lvl1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1pPr>
            <a:lvl2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2pPr>
            <a:lvl3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3pPr>
            <a:lvl4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4pPr>
            <a:lvl5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1">
            <a:extLst>
              <a:ext uri="{FF2B5EF4-FFF2-40B4-BE49-F238E27FC236}">
                <a16:creationId xmlns:a16="http://schemas.microsoft.com/office/drawing/2014/main" id="{8A164C2A-11C6-10CF-34AA-9D8D77C5C357}"/>
              </a:ext>
            </a:extLst>
          </p:cNvPr>
          <p:cNvSpPr>
            <a:spLocks noGrp="1"/>
          </p:cNvSpPr>
          <p:nvPr>
            <p:ph type="title" hasCustomPrompt="1"/>
          </p:nvPr>
        </p:nvSpPr>
        <p:spPr>
          <a:xfrm>
            <a:off x="285751" y="11"/>
            <a:ext cx="8572020" cy="843717"/>
          </a:xfrm>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TITLE FOR THIS SLIDE</a:t>
            </a:r>
          </a:p>
        </p:txBody>
      </p:sp>
      <p:sp>
        <p:nvSpPr>
          <p:cNvPr id="2" name="Footer Placeholder 1">
            <a:extLst>
              <a:ext uri="{FF2B5EF4-FFF2-40B4-BE49-F238E27FC236}">
                <a16:creationId xmlns:a16="http://schemas.microsoft.com/office/drawing/2014/main" id="{FBB3F87A-6F50-9B0B-33AC-EC3A4A5050CF}"/>
              </a:ext>
            </a:extLst>
          </p:cNvPr>
          <p:cNvSpPr>
            <a:spLocks noGrp="1"/>
          </p:cNvSpPr>
          <p:nvPr>
            <p:ph type="ftr" sz="quarter" idx="10"/>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31094139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ight Image - Left Content">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0A2793-80B0-0E41-8554-1C4620C7C679}"/>
              </a:ext>
            </a:extLst>
          </p:cNvPr>
          <p:cNvSpPr>
            <a:spLocks noGrp="1"/>
          </p:cNvSpPr>
          <p:nvPr>
            <p:ph idx="1"/>
          </p:nvPr>
        </p:nvSpPr>
        <p:spPr>
          <a:xfrm>
            <a:off x="4571760" y="982218"/>
            <a:ext cx="4286250" cy="5385876"/>
          </a:xfrm>
        </p:spPr>
        <p:txBody>
          <a:bodyPr/>
          <a:lstStyle>
            <a:lvl1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1pPr>
            <a:lvl2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2pPr>
            <a:lvl3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3pPr>
            <a:lvl4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4pPr>
            <a:lvl5pPr>
              <a:lnSpc>
                <a:spcPct val="100000"/>
              </a:lnSpc>
              <a:buClr>
                <a:srgbClr val="ED7C24"/>
              </a:buClr>
              <a:defRPr>
                <a:solidFill>
                  <a:schemeClr val="tx1">
                    <a:lumMod val="75000"/>
                    <a:lumOff val="25000"/>
                  </a:schemeClr>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1">
            <a:extLst>
              <a:ext uri="{FF2B5EF4-FFF2-40B4-BE49-F238E27FC236}">
                <a16:creationId xmlns:a16="http://schemas.microsoft.com/office/drawing/2014/main" id="{F0897EBD-B625-C031-7E1C-0BD307D65D2B}"/>
              </a:ext>
            </a:extLst>
          </p:cNvPr>
          <p:cNvSpPr>
            <a:spLocks noGrp="1"/>
          </p:cNvSpPr>
          <p:nvPr>
            <p:ph type="title" hasCustomPrompt="1"/>
          </p:nvPr>
        </p:nvSpPr>
        <p:spPr>
          <a:xfrm>
            <a:off x="285750" y="9"/>
            <a:ext cx="8572020" cy="843717"/>
          </a:xfrm>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TITLE FOR THIS SLIDE</a:t>
            </a:r>
          </a:p>
        </p:txBody>
      </p:sp>
      <p:sp>
        <p:nvSpPr>
          <p:cNvPr id="2" name="Footer Placeholder 1">
            <a:extLst>
              <a:ext uri="{FF2B5EF4-FFF2-40B4-BE49-F238E27FC236}">
                <a16:creationId xmlns:a16="http://schemas.microsoft.com/office/drawing/2014/main" id="{BAB7CEEA-4467-A205-FF19-7DD984663DDD}"/>
              </a:ext>
            </a:extLst>
          </p:cNvPr>
          <p:cNvSpPr>
            <a:spLocks noGrp="1"/>
          </p:cNvSpPr>
          <p:nvPr>
            <p:ph type="ftr" sz="quarter" idx="10"/>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31822586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with Title">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4B0B4ED-431A-4B95-5A12-602B8836301C}"/>
              </a:ext>
            </a:extLst>
          </p:cNvPr>
          <p:cNvSpPr>
            <a:spLocks noGrp="1"/>
          </p:cNvSpPr>
          <p:nvPr>
            <p:ph type="title" hasCustomPrompt="1"/>
          </p:nvPr>
        </p:nvSpPr>
        <p:spPr>
          <a:xfrm>
            <a:off x="285751" y="11"/>
            <a:ext cx="8572020" cy="843717"/>
          </a:xfrm>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TITLE FOR THIS SLIDE</a:t>
            </a:r>
          </a:p>
        </p:txBody>
      </p:sp>
      <p:sp>
        <p:nvSpPr>
          <p:cNvPr id="2" name="Footer Placeholder 1">
            <a:extLst>
              <a:ext uri="{FF2B5EF4-FFF2-40B4-BE49-F238E27FC236}">
                <a16:creationId xmlns:a16="http://schemas.microsoft.com/office/drawing/2014/main" id="{8F0A488F-ACB9-91B9-CE8F-A2863195DA45}"/>
              </a:ext>
            </a:extLst>
          </p:cNvPr>
          <p:cNvSpPr>
            <a:spLocks noGrp="1"/>
          </p:cNvSpPr>
          <p:nvPr>
            <p:ph type="ftr" sz="quarter" idx="10"/>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32777385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79F92C-A64A-018D-1B1C-A14CDEBDD9FE}"/>
              </a:ext>
            </a:extLst>
          </p:cNvPr>
          <p:cNvSpPr>
            <a:spLocks noGrp="1"/>
          </p:cNvSpPr>
          <p:nvPr>
            <p:ph type="ftr" sz="quarter" idx="10"/>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4460470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Quad Chart">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0A2793-80B0-0E41-8554-1C4620C7C679}"/>
              </a:ext>
            </a:extLst>
          </p:cNvPr>
          <p:cNvSpPr>
            <a:spLocks noGrp="1"/>
          </p:cNvSpPr>
          <p:nvPr>
            <p:ph idx="1"/>
          </p:nvPr>
        </p:nvSpPr>
        <p:spPr>
          <a:xfrm>
            <a:off x="285754" y="1393902"/>
            <a:ext cx="4138495" cy="2123434"/>
          </a:xfrm>
        </p:spPr>
        <p:txBody>
          <a:bodyPr tIns="45720" rIns="18288" bIns="18288">
            <a:normAutofit/>
          </a:bodyPr>
          <a:lstStyle>
            <a:lvl1pPr>
              <a:lnSpc>
                <a:spcPct val="100000"/>
              </a:lnSpc>
              <a:buClr>
                <a:srgbClr val="ED7C24"/>
              </a:buClr>
              <a:defRPr sz="1800">
                <a:solidFill>
                  <a:schemeClr val="tx1">
                    <a:lumMod val="75000"/>
                    <a:lumOff val="25000"/>
                  </a:schemeClr>
                </a:solidFill>
                <a:latin typeface="Arial" panose="020B0604020202020204" pitchFamily="34" charset="0"/>
                <a:cs typeface="Arial" panose="020B0604020202020204" pitchFamily="34" charset="0"/>
              </a:defRPr>
            </a:lvl1pPr>
            <a:lvl2pPr>
              <a:lnSpc>
                <a:spcPct val="100000"/>
              </a:lnSpc>
              <a:buClr>
                <a:srgbClr val="ED7C24"/>
              </a:buClr>
              <a:defRPr sz="1500">
                <a:solidFill>
                  <a:schemeClr val="tx1">
                    <a:lumMod val="75000"/>
                    <a:lumOff val="25000"/>
                  </a:schemeClr>
                </a:solidFill>
                <a:latin typeface="Arial" panose="020B0604020202020204" pitchFamily="34" charset="0"/>
                <a:cs typeface="Arial" panose="020B0604020202020204" pitchFamily="34" charset="0"/>
              </a:defRPr>
            </a:lvl2pPr>
            <a:lvl3pPr>
              <a:lnSpc>
                <a:spcPct val="100000"/>
              </a:lnSpc>
              <a:buClr>
                <a:srgbClr val="ED7C24"/>
              </a:buClr>
              <a:defRPr sz="1350">
                <a:solidFill>
                  <a:schemeClr val="tx1">
                    <a:lumMod val="75000"/>
                    <a:lumOff val="25000"/>
                  </a:schemeClr>
                </a:solidFill>
                <a:latin typeface="Arial" panose="020B0604020202020204" pitchFamily="34" charset="0"/>
                <a:cs typeface="Arial" panose="020B0604020202020204" pitchFamily="34" charset="0"/>
              </a:defRPr>
            </a:lvl3pPr>
            <a:lvl4pPr>
              <a:lnSpc>
                <a:spcPct val="100000"/>
              </a:lnSpc>
              <a:buClr>
                <a:srgbClr val="ED7C24"/>
              </a:buClr>
              <a:defRPr sz="1200">
                <a:solidFill>
                  <a:schemeClr val="tx1">
                    <a:lumMod val="75000"/>
                    <a:lumOff val="25000"/>
                  </a:schemeClr>
                </a:solidFill>
                <a:latin typeface="Arial" panose="020B0604020202020204" pitchFamily="34" charset="0"/>
                <a:cs typeface="Arial" panose="020B0604020202020204" pitchFamily="34" charset="0"/>
              </a:defRPr>
            </a:lvl4pPr>
            <a:lvl5pPr>
              <a:lnSpc>
                <a:spcPct val="100000"/>
              </a:lnSpc>
              <a:buClr>
                <a:srgbClr val="ED7C24"/>
              </a:buClr>
              <a:defRPr sz="1200">
                <a:solidFill>
                  <a:schemeClr val="tx1">
                    <a:lumMod val="75000"/>
                    <a:lumOff val="25000"/>
                  </a:schemeClr>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9E3F7E12-E987-DA33-D7EE-00D7B41C7A41}"/>
              </a:ext>
            </a:extLst>
          </p:cNvPr>
          <p:cNvSpPr/>
          <p:nvPr userDrawn="1"/>
        </p:nvSpPr>
        <p:spPr>
          <a:xfrm>
            <a:off x="8541989" y="6375164"/>
            <a:ext cx="399867" cy="4572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B2C1F30D-AA61-1744-8D47-4C310974E5D8}" type="slidenum">
              <a:rPr lang="en-US" sz="1200" b="0" cap="none" spc="0" smtClean="0">
                <a:ln w="6350">
                  <a:solidFill>
                    <a:srgbClr val="0020A5"/>
                  </a:solidFill>
                  <a:prstDash val="solid"/>
                </a:ln>
                <a:solidFill>
                  <a:srgbClr val="0020A5"/>
                </a:solidFill>
                <a:effectLst/>
                <a:latin typeface="Arial" panose="020B0604020202020204" pitchFamily="34" charset="0"/>
                <a:cs typeface="Arial" panose="020B0604020202020204" pitchFamily="34" charset="0"/>
              </a:rPr>
              <a:pPr algn="ctr"/>
              <a:t>‹#›</a:t>
            </a:fld>
            <a:endParaRPr lang="en-US" sz="1200" b="0" cap="none" spc="0">
              <a:ln w="6350">
                <a:solidFill>
                  <a:srgbClr val="0020A5"/>
                </a:solidFill>
                <a:prstDash val="solid"/>
              </a:ln>
              <a:solidFill>
                <a:srgbClr val="0020A5"/>
              </a:solidFill>
              <a:effectLst/>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8F84DC7E-A8D1-B8A6-9C35-F80F3DEE1687}"/>
              </a:ext>
            </a:extLst>
          </p:cNvPr>
          <p:cNvSpPr txBox="1"/>
          <p:nvPr userDrawn="1"/>
        </p:nvSpPr>
        <p:spPr>
          <a:xfrm>
            <a:off x="328831" y="6495247"/>
            <a:ext cx="941918" cy="253916"/>
          </a:xfrm>
          <a:prstGeom prst="rect">
            <a:avLst/>
          </a:prstGeom>
          <a:solidFill>
            <a:schemeClr val="bg1"/>
          </a:solidFill>
        </p:spPr>
        <p:txBody>
          <a:bodyPr wrap="square" rtlCol="0" anchor="ctr" anchorCtr="0">
            <a:spAutoFit/>
          </a:bodyPr>
          <a:lstStyle/>
          <a:p>
            <a:pPr algn="l"/>
            <a:r>
              <a:rPr lang="en-US" sz="1050" b="1" i="0">
                <a:solidFill>
                  <a:srgbClr val="0020A5"/>
                </a:solidFill>
                <a:latin typeface="Arial" panose="020B0604020202020204" pitchFamily="34" charset="0"/>
                <a:cs typeface="Arial" panose="020B0604020202020204" pitchFamily="34" charset="0"/>
              </a:rPr>
              <a:t>CONTACT:</a:t>
            </a:r>
          </a:p>
        </p:txBody>
      </p:sp>
      <p:cxnSp>
        <p:nvCxnSpPr>
          <p:cNvPr id="7" name="Straight Connector 6">
            <a:extLst>
              <a:ext uri="{FF2B5EF4-FFF2-40B4-BE49-F238E27FC236}">
                <a16:creationId xmlns:a16="http://schemas.microsoft.com/office/drawing/2014/main" id="{C5765A49-171B-1351-6B96-7339A5204F92}"/>
              </a:ext>
            </a:extLst>
          </p:cNvPr>
          <p:cNvCxnSpPr>
            <a:cxnSpLocks/>
          </p:cNvCxnSpPr>
          <p:nvPr userDrawn="1"/>
        </p:nvCxnSpPr>
        <p:spPr>
          <a:xfrm>
            <a:off x="285750" y="3611927"/>
            <a:ext cx="8572020" cy="0"/>
          </a:xfrm>
          <a:prstGeom prst="line">
            <a:avLst/>
          </a:prstGeom>
          <a:ln w="6350">
            <a:solidFill>
              <a:srgbClr val="0020A5"/>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371C8AE-B5DF-2B2F-2E7F-F4D3352A4944}"/>
              </a:ext>
            </a:extLst>
          </p:cNvPr>
          <p:cNvCxnSpPr>
            <a:cxnSpLocks/>
          </p:cNvCxnSpPr>
          <p:nvPr userDrawn="1"/>
        </p:nvCxnSpPr>
        <p:spPr>
          <a:xfrm flipV="1">
            <a:off x="4572000" y="898425"/>
            <a:ext cx="0" cy="5347432"/>
          </a:xfrm>
          <a:prstGeom prst="line">
            <a:avLst/>
          </a:prstGeom>
          <a:ln w="6350">
            <a:solidFill>
              <a:srgbClr val="0020A5"/>
            </a:solidFill>
          </a:ln>
        </p:spPr>
        <p:style>
          <a:lnRef idx="1">
            <a:schemeClr val="accent1"/>
          </a:lnRef>
          <a:fillRef idx="0">
            <a:schemeClr val="accent1"/>
          </a:fillRef>
          <a:effectRef idx="0">
            <a:schemeClr val="accent1"/>
          </a:effectRef>
          <a:fontRef idx="minor">
            <a:schemeClr val="tx1"/>
          </a:fontRef>
        </p:style>
      </p:cxnSp>
      <p:sp>
        <p:nvSpPr>
          <p:cNvPr id="13" name="Text Placeholder 12">
            <a:extLst>
              <a:ext uri="{FF2B5EF4-FFF2-40B4-BE49-F238E27FC236}">
                <a16:creationId xmlns:a16="http://schemas.microsoft.com/office/drawing/2014/main" id="{1289236E-F34B-9F64-198D-7608568E5C8B}"/>
              </a:ext>
            </a:extLst>
          </p:cNvPr>
          <p:cNvSpPr>
            <a:spLocks noGrp="1"/>
          </p:cNvSpPr>
          <p:nvPr>
            <p:ph type="body" sz="quarter" idx="10"/>
          </p:nvPr>
        </p:nvSpPr>
        <p:spPr>
          <a:xfrm>
            <a:off x="285754" y="943459"/>
            <a:ext cx="4138489" cy="450438"/>
          </a:xfrm>
        </p:spPr>
        <p:txBody>
          <a:bodyPr>
            <a:normAutofit/>
          </a:bodyPr>
          <a:lstStyle>
            <a:lvl1pPr marL="0" indent="0">
              <a:buNone/>
              <a:defRPr sz="1800" b="1">
                <a:latin typeface="Arial" panose="020B0604020202020204" pitchFamily="34" charset="0"/>
                <a:cs typeface="Arial" panose="020B0604020202020204" pitchFamily="34" charset="0"/>
              </a:defRPr>
            </a:lvl1pPr>
            <a:lvl2pPr marL="342875" indent="0">
              <a:buNone/>
              <a:defRPr/>
            </a:lvl2pPr>
          </a:lstStyle>
          <a:p>
            <a:pPr lvl="0"/>
            <a:r>
              <a:rPr lang="en-US"/>
              <a:t>Click to edit Master text styles</a:t>
            </a:r>
          </a:p>
        </p:txBody>
      </p:sp>
      <p:pic>
        <p:nvPicPr>
          <p:cNvPr id="14" name="Picture 13">
            <a:extLst>
              <a:ext uri="{FF2B5EF4-FFF2-40B4-BE49-F238E27FC236}">
                <a16:creationId xmlns:a16="http://schemas.microsoft.com/office/drawing/2014/main" id="{39B7FA42-C6BD-904F-187B-DB80C688AE3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8834" y="160442"/>
            <a:ext cx="381961" cy="509281"/>
          </a:xfrm>
          <a:prstGeom prst="rect">
            <a:avLst/>
          </a:prstGeom>
        </p:spPr>
      </p:pic>
      <p:sp>
        <p:nvSpPr>
          <p:cNvPr id="17" name="Text Placeholder 16">
            <a:extLst>
              <a:ext uri="{FF2B5EF4-FFF2-40B4-BE49-F238E27FC236}">
                <a16:creationId xmlns:a16="http://schemas.microsoft.com/office/drawing/2014/main" id="{984E2600-2B82-B196-A763-B9ACAFF9A624}"/>
              </a:ext>
            </a:extLst>
          </p:cNvPr>
          <p:cNvSpPr>
            <a:spLocks noGrp="1"/>
          </p:cNvSpPr>
          <p:nvPr>
            <p:ph type="body" sz="quarter" idx="11" hasCustomPrompt="1"/>
          </p:nvPr>
        </p:nvSpPr>
        <p:spPr>
          <a:xfrm>
            <a:off x="1207919" y="6491403"/>
            <a:ext cx="6093828" cy="261610"/>
          </a:xfrm>
        </p:spPr>
        <p:txBody>
          <a:bodyPr anchor="ctr" anchorCtr="0">
            <a:noAutofit/>
          </a:bodyPr>
          <a:lstStyle>
            <a:lvl1pPr marL="0" indent="0">
              <a:buNone/>
              <a:defRPr sz="900" b="0" i="0">
                <a:solidFill>
                  <a:schemeClr val="tx1"/>
                </a:solidFill>
                <a:latin typeface="Arial" panose="020B0604020202020204" pitchFamily="34" charset="0"/>
                <a:cs typeface="Arial" panose="020B0604020202020204" pitchFamily="34" charset="0"/>
              </a:defRPr>
            </a:lvl1pPr>
            <a:lvl2pPr marL="342875" indent="0">
              <a:buNone/>
              <a:defRPr/>
            </a:lvl2pPr>
            <a:lvl3pPr marL="685749" indent="0">
              <a:buNone/>
              <a:defRPr/>
            </a:lvl3pPr>
            <a:lvl4pPr marL="1028624" indent="0">
              <a:buNone/>
              <a:defRPr/>
            </a:lvl4pPr>
            <a:lvl5pPr marL="1371498" indent="0">
              <a:buNone/>
              <a:defRPr/>
            </a:lvl5pPr>
          </a:lstStyle>
          <a:p>
            <a:pPr lvl="0"/>
            <a:r>
              <a:rPr lang="en-US"/>
              <a:t>Names, affiliations, departments</a:t>
            </a:r>
          </a:p>
        </p:txBody>
      </p:sp>
      <p:sp>
        <p:nvSpPr>
          <p:cNvPr id="18" name="Content Placeholder 2">
            <a:extLst>
              <a:ext uri="{FF2B5EF4-FFF2-40B4-BE49-F238E27FC236}">
                <a16:creationId xmlns:a16="http://schemas.microsoft.com/office/drawing/2014/main" id="{2D1C068E-47D5-FD2C-1C79-8F8B705C36F4}"/>
              </a:ext>
            </a:extLst>
          </p:cNvPr>
          <p:cNvSpPr>
            <a:spLocks noGrp="1"/>
          </p:cNvSpPr>
          <p:nvPr>
            <p:ph idx="12"/>
          </p:nvPr>
        </p:nvSpPr>
        <p:spPr>
          <a:xfrm>
            <a:off x="285754" y="4164814"/>
            <a:ext cx="4138495" cy="2123434"/>
          </a:xfrm>
        </p:spPr>
        <p:txBody>
          <a:bodyPr tIns="45720" rIns="18288" bIns="18288">
            <a:normAutofit/>
          </a:bodyPr>
          <a:lstStyle>
            <a:lvl1pPr>
              <a:lnSpc>
                <a:spcPct val="100000"/>
              </a:lnSpc>
              <a:buClr>
                <a:srgbClr val="ED7C24"/>
              </a:buClr>
              <a:defRPr sz="1800">
                <a:solidFill>
                  <a:schemeClr val="tx1">
                    <a:lumMod val="75000"/>
                    <a:lumOff val="25000"/>
                  </a:schemeClr>
                </a:solidFill>
                <a:latin typeface="Arial" panose="020B0604020202020204" pitchFamily="34" charset="0"/>
                <a:cs typeface="Arial" panose="020B0604020202020204" pitchFamily="34" charset="0"/>
              </a:defRPr>
            </a:lvl1pPr>
            <a:lvl2pPr>
              <a:lnSpc>
                <a:spcPct val="100000"/>
              </a:lnSpc>
              <a:buClr>
                <a:srgbClr val="ED7C24"/>
              </a:buClr>
              <a:defRPr sz="1500">
                <a:solidFill>
                  <a:schemeClr val="tx1">
                    <a:lumMod val="75000"/>
                    <a:lumOff val="25000"/>
                  </a:schemeClr>
                </a:solidFill>
                <a:latin typeface="Arial" panose="020B0604020202020204" pitchFamily="34" charset="0"/>
                <a:cs typeface="Arial" panose="020B0604020202020204" pitchFamily="34" charset="0"/>
              </a:defRPr>
            </a:lvl2pPr>
            <a:lvl3pPr>
              <a:lnSpc>
                <a:spcPct val="100000"/>
              </a:lnSpc>
              <a:buClr>
                <a:srgbClr val="ED7C24"/>
              </a:buClr>
              <a:defRPr sz="1350">
                <a:solidFill>
                  <a:schemeClr val="tx1">
                    <a:lumMod val="75000"/>
                    <a:lumOff val="25000"/>
                  </a:schemeClr>
                </a:solidFill>
                <a:latin typeface="Arial" panose="020B0604020202020204" pitchFamily="34" charset="0"/>
                <a:cs typeface="Arial" panose="020B0604020202020204" pitchFamily="34" charset="0"/>
              </a:defRPr>
            </a:lvl3pPr>
            <a:lvl4pPr>
              <a:lnSpc>
                <a:spcPct val="100000"/>
              </a:lnSpc>
              <a:buClr>
                <a:srgbClr val="ED7C24"/>
              </a:buClr>
              <a:defRPr sz="1200">
                <a:solidFill>
                  <a:schemeClr val="tx1">
                    <a:lumMod val="75000"/>
                    <a:lumOff val="25000"/>
                  </a:schemeClr>
                </a:solidFill>
                <a:latin typeface="Arial" panose="020B0604020202020204" pitchFamily="34" charset="0"/>
                <a:cs typeface="Arial" panose="020B0604020202020204" pitchFamily="34" charset="0"/>
              </a:defRPr>
            </a:lvl4pPr>
            <a:lvl5pPr>
              <a:lnSpc>
                <a:spcPct val="100000"/>
              </a:lnSpc>
              <a:buClr>
                <a:srgbClr val="ED7C24"/>
              </a:buClr>
              <a:defRPr sz="1200">
                <a:solidFill>
                  <a:schemeClr val="tx1">
                    <a:lumMod val="75000"/>
                    <a:lumOff val="25000"/>
                  </a:schemeClr>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2">
            <a:extLst>
              <a:ext uri="{FF2B5EF4-FFF2-40B4-BE49-F238E27FC236}">
                <a16:creationId xmlns:a16="http://schemas.microsoft.com/office/drawing/2014/main" id="{963B9B02-4EEA-6386-A0F8-DA48924B8C6D}"/>
              </a:ext>
            </a:extLst>
          </p:cNvPr>
          <p:cNvSpPr>
            <a:spLocks noGrp="1"/>
          </p:cNvSpPr>
          <p:nvPr>
            <p:ph type="body" sz="quarter" idx="13"/>
          </p:nvPr>
        </p:nvSpPr>
        <p:spPr>
          <a:xfrm>
            <a:off x="285754" y="3714371"/>
            <a:ext cx="4138489" cy="450438"/>
          </a:xfrm>
        </p:spPr>
        <p:txBody>
          <a:bodyPr>
            <a:normAutofit/>
          </a:bodyPr>
          <a:lstStyle>
            <a:lvl1pPr marL="0" indent="0">
              <a:buNone/>
              <a:defRPr sz="1800" b="1">
                <a:latin typeface="Arial" panose="020B0604020202020204" pitchFamily="34" charset="0"/>
                <a:cs typeface="Arial" panose="020B0604020202020204" pitchFamily="34" charset="0"/>
              </a:defRPr>
            </a:lvl1pPr>
            <a:lvl2pPr marL="342875" indent="0">
              <a:buNone/>
              <a:defRPr/>
            </a:lvl2pPr>
          </a:lstStyle>
          <a:p>
            <a:pPr lvl="0"/>
            <a:r>
              <a:rPr lang="en-US"/>
              <a:t>Click to edit Master text styles</a:t>
            </a:r>
          </a:p>
        </p:txBody>
      </p:sp>
      <p:sp>
        <p:nvSpPr>
          <p:cNvPr id="20" name="Content Placeholder 2">
            <a:extLst>
              <a:ext uri="{FF2B5EF4-FFF2-40B4-BE49-F238E27FC236}">
                <a16:creationId xmlns:a16="http://schemas.microsoft.com/office/drawing/2014/main" id="{FDE5150D-7454-2855-F814-1A4AD1422B4E}"/>
              </a:ext>
            </a:extLst>
          </p:cNvPr>
          <p:cNvSpPr>
            <a:spLocks noGrp="1"/>
          </p:cNvSpPr>
          <p:nvPr>
            <p:ph idx="14"/>
          </p:nvPr>
        </p:nvSpPr>
        <p:spPr>
          <a:xfrm>
            <a:off x="4726136" y="4164814"/>
            <a:ext cx="4138495" cy="2123434"/>
          </a:xfrm>
        </p:spPr>
        <p:txBody>
          <a:bodyPr tIns="45720" rIns="18288" bIns="18288">
            <a:normAutofit/>
          </a:bodyPr>
          <a:lstStyle>
            <a:lvl1pPr>
              <a:lnSpc>
                <a:spcPct val="100000"/>
              </a:lnSpc>
              <a:buClr>
                <a:srgbClr val="ED7C24"/>
              </a:buClr>
              <a:defRPr sz="1800">
                <a:solidFill>
                  <a:schemeClr val="tx1">
                    <a:lumMod val="75000"/>
                    <a:lumOff val="25000"/>
                  </a:schemeClr>
                </a:solidFill>
                <a:latin typeface="Arial" panose="020B0604020202020204" pitchFamily="34" charset="0"/>
                <a:cs typeface="Arial" panose="020B0604020202020204" pitchFamily="34" charset="0"/>
              </a:defRPr>
            </a:lvl1pPr>
            <a:lvl2pPr>
              <a:lnSpc>
                <a:spcPct val="100000"/>
              </a:lnSpc>
              <a:buClr>
                <a:srgbClr val="ED7C24"/>
              </a:buClr>
              <a:defRPr sz="1500">
                <a:solidFill>
                  <a:schemeClr val="tx1">
                    <a:lumMod val="75000"/>
                    <a:lumOff val="25000"/>
                  </a:schemeClr>
                </a:solidFill>
                <a:latin typeface="Arial" panose="020B0604020202020204" pitchFamily="34" charset="0"/>
                <a:cs typeface="Arial" panose="020B0604020202020204" pitchFamily="34" charset="0"/>
              </a:defRPr>
            </a:lvl2pPr>
            <a:lvl3pPr>
              <a:lnSpc>
                <a:spcPct val="100000"/>
              </a:lnSpc>
              <a:buClr>
                <a:srgbClr val="ED7C24"/>
              </a:buClr>
              <a:defRPr sz="1350">
                <a:solidFill>
                  <a:schemeClr val="tx1">
                    <a:lumMod val="75000"/>
                    <a:lumOff val="25000"/>
                  </a:schemeClr>
                </a:solidFill>
                <a:latin typeface="Arial" panose="020B0604020202020204" pitchFamily="34" charset="0"/>
                <a:cs typeface="Arial" panose="020B0604020202020204" pitchFamily="34" charset="0"/>
              </a:defRPr>
            </a:lvl3pPr>
            <a:lvl4pPr>
              <a:lnSpc>
                <a:spcPct val="100000"/>
              </a:lnSpc>
              <a:buClr>
                <a:srgbClr val="ED7C24"/>
              </a:buClr>
              <a:defRPr sz="1200">
                <a:solidFill>
                  <a:schemeClr val="tx1">
                    <a:lumMod val="75000"/>
                    <a:lumOff val="25000"/>
                  </a:schemeClr>
                </a:solidFill>
                <a:latin typeface="Arial" panose="020B0604020202020204" pitchFamily="34" charset="0"/>
                <a:cs typeface="Arial" panose="020B0604020202020204" pitchFamily="34" charset="0"/>
              </a:defRPr>
            </a:lvl4pPr>
            <a:lvl5pPr>
              <a:lnSpc>
                <a:spcPct val="100000"/>
              </a:lnSpc>
              <a:buClr>
                <a:srgbClr val="ED7C24"/>
              </a:buClr>
              <a:defRPr sz="1200">
                <a:solidFill>
                  <a:schemeClr val="tx1">
                    <a:lumMod val="75000"/>
                    <a:lumOff val="25000"/>
                  </a:schemeClr>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2">
            <a:extLst>
              <a:ext uri="{FF2B5EF4-FFF2-40B4-BE49-F238E27FC236}">
                <a16:creationId xmlns:a16="http://schemas.microsoft.com/office/drawing/2014/main" id="{B2BAC9D2-43F4-4073-EA7B-416024ED4938}"/>
              </a:ext>
            </a:extLst>
          </p:cNvPr>
          <p:cNvSpPr>
            <a:spLocks noGrp="1"/>
          </p:cNvSpPr>
          <p:nvPr>
            <p:ph type="body" sz="quarter" idx="15"/>
          </p:nvPr>
        </p:nvSpPr>
        <p:spPr>
          <a:xfrm>
            <a:off x="4726135" y="3714371"/>
            <a:ext cx="4138489" cy="450438"/>
          </a:xfrm>
        </p:spPr>
        <p:txBody>
          <a:bodyPr>
            <a:normAutofit/>
          </a:bodyPr>
          <a:lstStyle>
            <a:lvl1pPr marL="0" indent="0">
              <a:buNone/>
              <a:defRPr sz="1800" b="1">
                <a:latin typeface="Arial" panose="020B0604020202020204" pitchFamily="34" charset="0"/>
                <a:cs typeface="Arial" panose="020B0604020202020204" pitchFamily="34" charset="0"/>
              </a:defRPr>
            </a:lvl1pPr>
            <a:lvl2pPr marL="342875" indent="0">
              <a:buNone/>
              <a:defRPr/>
            </a:lvl2pPr>
          </a:lstStyle>
          <a:p>
            <a:pPr lvl="0"/>
            <a:r>
              <a:rPr lang="en-US"/>
              <a:t>Click to edit Master text styles</a:t>
            </a:r>
          </a:p>
        </p:txBody>
      </p:sp>
      <p:sp>
        <p:nvSpPr>
          <p:cNvPr id="23" name="Picture Placeholder 22">
            <a:extLst>
              <a:ext uri="{FF2B5EF4-FFF2-40B4-BE49-F238E27FC236}">
                <a16:creationId xmlns:a16="http://schemas.microsoft.com/office/drawing/2014/main" id="{A190E052-3969-6271-3FDF-F95FA80B501A}"/>
              </a:ext>
            </a:extLst>
          </p:cNvPr>
          <p:cNvSpPr>
            <a:spLocks noGrp="1"/>
          </p:cNvSpPr>
          <p:nvPr>
            <p:ph type="pic" sz="quarter" idx="16" hasCustomPrompt="1"/>
          </p:nvPr>
        </p:nvSpPr>
        <p:spPr>
          <a:xfrm>
            <a:off x="4725593" y="942984"/>
            <a:ext cx="4132659" cy="2574925"/>
          </a:xfrm>
        </p:spPr>
        <p:txBody>
          <a:bodyPr anchor="ctr" anchorCtr="0"/>
          <a:lstStyle>
            <a:lvl1pPr marL="0" indent="0" algn="ctr">
              <a:buFontTx/>
              <a:buNone/>
              <a:defRPr>
                <a:solidFill>
                  <a:schemeClr val="bg1">
                    <a:lumMod val="75000"/>
                  </a:schemeClr>
                </a:solidFill>
              </a:defRPr>
            </a:lvl1pPr>
          </a:lstStyle>
          <a:p>
            <a:r>
              <a:rPr lang="en-US"/>
              <a:t>Click to add an</a:t>
            </a:r>
            <a:br>
              <a:rPr lang="en-US"/>
            </a:br>
            <a:r>
              <a:rPr lang="en-US"/>
              <a:t>image, figure, or illustration</a:t>
            </a:r>
          </a:p>
        </p:txBody>
      </p:sp>
      <p:sp>
        <p:nvSpPr>
          <p:cNvPr id="27" name="Text Placeholder 16">
            <a:extLst>
              <a:ext uri="{FF2B5EF4-FFF2-40B4-BE49-F238E27FC236}">
                <a16:creationId xmlns:a16="http://schemas.microsoft.com/office/drawing/2014/main" id="{5D2FD6D6-620E-2DF7-6D9F-141100CA75F3}"/>
              </a:ext>
            </a:extLst>
          </p:cNvPr>
          <p:cNvSpPr>
            <a:spLocks noGrp="1"/>
          </p:cNvSpPr>
          <p:nvPr>
            <p:ph type="body" sz="quarter" idx="18" hasCustomPrompt="1"/>
          </p:nvPr>
        </p:nvSpPr>
        <p:spPr>
          <a:xfrm>
            <a:off x="7301753" y="6512566"/>
            <a:ext cx="1130457" cy="219291"/>
          </a:xfrm>
          <a:solidFill>
            <a:schemeClr val="bg1"/>
          </a:solidFill>
        </p:spPr>
        <p:txBody>
          <a:bodyPr wrap="square" rtlCol="0" anchor="ctr" anchorCtr="0">
            <a:spAutoFit/>
          </a:bodyPr>
          <a:lstStyle>
            <a:lvl1pPr marL="0" indent="0" algn="ctr">
              <a:buNone/>
              <a:defRPr lang="en-US" sz="825" b="1" i="0" dirty="0">
                <a:solidFill>
                  <a:srgbClr val="0020A5"/>
                </a:solidFill>
                <a:latin typeface="Arial Black" panose="020B0604020202020204" pitchFamily="34" charset="0"/>
                <a:cs typeface="Arial Black" panose="020B0604020202020204" pitchFamily="34" charset="0"/>
              </a:defRPr>
            </a:lvl1pPr>
          </a:lstStyle>
          <a:p>
            <a:pPr marL="0" lvl="0"/>
            <a:r>
              <a:rPr lang="en-US"/>
              <a:t>XX/XX/20XX</a:t>
            </a:r>
          </a:p>
        </p:txBody>
      </p:sp>
      <p:sp>
        <p:nvSpPr>
          <p:cNvPr id="4" name="Title 1">
            <a:extLst>
              <a:ext uri="{FF2B5EF4-FFF2-40B4-BE49-F238E27FC236}">
                <a16:creationId xmlns:a16="http://schemas.microsoft.com/office/drawing/2014/main" id="{CC7205F5-3F04-58BE-A7F1-65D06A9DB6F1}"/>
              </a:ext>
            </a:extLst>
          </p:cNvPr>
          <p:cNvSpPr>
            <a:spLocks noGrp="1"/>
          </p:cNvSpPr>
          <p:nvPr>
            <p:ph type="title" hasCustomPrompt="1"/>
          </p:nvPr>
        </p:nvSpPr>
        <p:spPr>
          <a:xfrm>
            <a:off x="774291" y="11"/>
            <a:ext cx="8083480" cy="843717"/>
          </a:xfrm>
        </p:spPr>
        <p:txBody>
          <a:bodyPr/>
          <a:lstStyle>
            <a:lvl1pPr>
              <a:defRPr sz="2400" spc="38" baseline="0">
                <a:solidFill>
                  <a:srgbClr val="011FA3"/>
                </a:solidFill>
                <a:latin typeface="Arial" panose="020B0604020202020204" pitchFamily="34" charset="0"/>
                <a:cs typeface="Arial" panose="020B0604020202020204" pitchFamily="34" charset="0"/>
              </a:defRPr>
            </a:lvl1pPr>
          </a:lstStyle>
          <a:p>
            <a:r>
              <a:rPr lang="en-US"/>
              <a:t>CLICK TO EDIT TITLE</a:t>
            </a:r>
          </a:p>
        </p:txBody>
      </p:sp>
    </p:spTree>
    <p:extLst>
      <p:ext uri="{BB962C8B-B14F-4D97-AF65-F5344CB8AC3E}">
        <p14:creationId xmlns:p14="http://schemas.microsoft.com/office/powerpoint/2010/main" val="4471279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255CBD-5F93-C64C-B458-C17ADF6CC19F}"/>
              </a:ext>
            </a:extLst>
          </p:cNvPr>
          <p:cNvSpPr>
            <a:spLocks noGrp="1"/>
          </p:cNvSpPr>
          <p:nvPr>
            <p:ph type="title"/>
          </p:nvPr>
        </p:nvSpPr>
        <p:spPr>
          <a:xfrm>
            <a:off x="285751" y="11"/>
            <a:ext cx="8572020" cy="843717"/>
          </a:xfrm>
          <a:prstGeom prst="rect">
            <a:avLst/>
          </a:prstGeom>
        </p:spPr>
        <p:txBody>
          <a:bodyPr vert="horz" lIns="91440" tIns="45720" rIns="91440" bIns="45720" rtlCol="0" anchor="ctr">
            <a:noAutofit/>
          </a:bodyPr>
          <a:lstStyle/>
          <a:p>
            <a:r>
              <a:rPr lang="en-US"/>
              <a:t>CLICK TO EDIT TITLE</a:t>
            </a:r>
          </a:p>
        </p:txBody>
      </p:sp>
      <p:sp>
        <p:nvSpPr>
          <p:cNvPr id="3" name="Text Placeholder 2">
            <a:extLst>
              <a:ext uri="{FF2B5EF4-FFF2-40B4-BE49-F238E27FC236}">
                <a16:creationId xmlns:a16="http://schemas.microsoft.com/office/drawing/2014/main" id="{9C7C298B-E065-F140-8AD0-1D96EAB045F9}"/>
              </a:ext>
            </a:extLst>
          </p:cNvPr>
          <p:cNvSpPr>
            <a:spLocks noGrp="1"/>
          </p:cNvSpPr>
          <p:nvPr>
            <p:ph type="body" idx="1"/>
          </p:nvPr>
        </p:nvSpPr>
        <p:spPr>
          <a:xfrm>
            <a:off x="285750" y="982218"/>
            <a:ext cx="8572020" cy="53858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0348C600-74C1-0149-9C92-09D5DA8910D6}"/>
              </a:ext>
            </a:extLst>
          </p:cNvPr>
          <p:cNvCxnSpPr>
            <a:cxnSpLocks/>
          </p:cNvCxnSpPr>
          <p:nvPr userDrawn="1"/>
        </p:nvCxnSpPr>
        <p:spPr>
          <a:xfrm>
            <a:off x="285750" y="6603764"/>
            <a:ext cx="8572020" cy="0"/>
          </a:xfrm>
          <a:prstGeom prst="line">
            <a:avLst/>
          </a:prstGeom>
          <a:ln w="6350">
            <a:solidFill>
              <a:srgbClr val="0020A5"/>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F0E688E1-3EA4-8844-83D2-14A672E4F524}"/>
              </a:ext>
            </a:extLst>
          </p:cNvPr>
          <p:cNvSpPr/>
          <p:nvPr userDrawn="1"/>
        </p:nvSpPr>
        <p:spPr>
          <a:xfrm>
            <a:off x="8182295" y="6375164"/>
            <a:ext cx="399867" cy="4572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B2C1F30D-AA61-1744-8D47-4C310974E5D8}" type="slidenum">
              <a:rPr lang="en-US" sz="1200" b="0" cap="none" spc="0" smtClean="0">
                <a:ln w="6350">
                  <a:solidFill>
                    <a:srgbClr val="0020A5"/>
                  </a:solidFill>
                  <a:prstDash val="solid"/>
                </a:ln>
                <a:solidFill>
                  <a:srgbClr val="0020A5"/>
                </a:solidFill>
                <a:effectLst/>
                <a:latin typeface="Arial" panose="020B0604020202020204" pitchFamily="34" charset="0"/>
                <a:cs typeface="Arial" panose="020B0604020202020204" pitchFamily="34" charset="0"/>
              </a:rPr>
              <a:pPr algn="ctr"/>
              <a:t>‹#›</a:t>
            </a:fld>
            <a:endParaRPr lang="en-US" sz="1200" b="0" cap="none" spc="0">
              <a:ln w="6350">
                <a:solidFill>
                  <a:srgbClr val="0020A5"/>
                </a:solidFill>
                <a:prstDash val="solid"/>
              </a:ln>
              <a:solidFill>
                <a:srgbClr val="0020A5"/>
              </a:solidFill>
              <a:effectLst/>
              <a:latin typeface="Arial" panose="020B0604020202020204" pitchFamily="34" charset="0"/>
              <a:cs typeface="Arial" panose="020B0604020202020204" pitchFamily="34" charset="0"/>
            </a:endParaRPr>
          </a:p>
        </p:txBody>
      </p:sp>
      <p:sp>
        <p:nvSpPr>
          <p:cNvPr id="5" name="Footer Placeholder 4">
            <a:extLst>
              <a:ext uri="{FF2B5EF4-FFF2-40B4-BE49-F238E27FC236}">
                <a16:creationId xmlns:a16="http://schemas.microsoft.com/office/drawing/2014/main" id="{C9EE1983-24F0-98C3-837A-11DE62EEF3F3}"/>
              </a:ext>
            </a:extLst>
          </p:cNvPr>
          <p:cNvSpPr>
            <a:spLocks noGrp="1"/>
          </p:cNvSpPr>
          <p:nvPr>
            <p:ph type="ftr" sz="quarter" idx="3"/>
          </p:nvPr>
        </p:nvSpPr>
        <p:spPr>
          <a:xfrm>
            <a:off x="561838" y="6421201"/>
            <a:ext cx="6001999" cy="365125"/>
          </a:xfrm>
          <a:prstGeom prst="rect">
            <a:avLst/>
          </a:prstGeom>
          <a:solidFill>
            <a:schemeClr val="bg1"/>
          </a:solidFill>
        </p:spPr>
        <p:txBody>
          <a:bodyPr vert="horz" lIns="91440" tIns="45720" rIns="91440" bIns="45720" rtlCol="0" anchor="ctr"/>
          <a:lstStyle>
            <a:lvl1pPr algn="ctr">
              <a:defRPr sz="1200" b="0" i="0">
                <a:solidFill>
                  <a:srgbClr val="0020A5"/>
                </a:solidFill>
                <a:latin typeface="Arial" panose="020B0604020202020204" pitchFamily="34" charset="0"/>
                <a:cs typeface="Arial" panose="020B0604020202020204" pitchFamily="34" charset="0"/>
              </a:defRPr>
            </a:lvl1pPr>
          </a:lstStyle>
          <a:p>
            <a:r>
              <a:rPr lang="en-US"/>
              <a:t>UNIVERSITY OF FLORIDA HERBERT WERTHEIM COLLEGE OF ENGINEERING</a:t>
            </a:r>
          </a:p>
        </p:txBody>
      </p:sp>
    </p:spTree>
    <p:extLst>
      <p:ext uri="{BB962C8B-B14F-4D97-AF65-F5344CB8AC3E}">
        <p14:creationId xmlns:p14="http://schemas.microsoft.com/office/powerpoint/2010/main" val="2235483339"/>
      </p:ext>
    </p:extLst>
  </p:cSld>
  <p:clrMap bg1="lt1" tx1="dk1" bg2="lt2" tx2="dk2" accent1="accent1" accent2="accent2" accent3="accent3" accent4="accent4" accent5="accent5" accent6="accent6" hlink="hlink" folHlink="folHlink"/>
  <p:sldLayoutIdLst>
    <p:sldLayoutId id="2147483649" r:id="rId1"/>
    <p:sldLayoutId id="2147483676" r:id="rId2"/>
    <p:sldLayoutId id="2147483677" r:id="rId3"/>
    <p:sldLayoutId id="2147483659" r:id="rId4"/>
    <p:sldLayoutId id="2147483662" r:id="rId5"/>
    <p:sldLayoutId id="2147483663" r:id="rId6"/>
    <p:sldLayoutId id="2147483660" r:id="rId7"/>
    <p:sldLayoutId id="2147483661" r:id="rId8"/>
    <p:sldLayoutId id="2147483668" r:id="rId9"/>
    <p:sldLayoutId id="2147483675" r:id="rId10"/>
    <p:sldLayoutId id="2147483678" r:id="rId11"/>
    <p:sldLayoutId id="2147483671" r:id="rId12"/>
    <p:sldLayoutId id="2147483673" r:id="rId13"/>
    <p:sldLayoutId id="2147483672" r:id="rId14"/>
    <p:sldLayoutId id="2147483670" r:id="rId15"/>
    <p:sldLayoutId id="2147483674" r:id="rId16"/>
    <p:sldLayoutId id="2147483669" r:id="rId17"/>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dt="0"/>
  <p:txStyles>
    <p:titleStyle>
      <a:lvl1pPr algn="l" defTabSz="685749" rtl="0" eaLnBrk="1" latinLnBrk="0" hangingPunct="1">
        <a:lnSpc>
          <a:spcPct val="90000"/>
        </a:lnSpc>
        <a:spcBef>
          <a:spcPct val="0"/>
        </a:spcBef>
        <a:buNone/>
        <a:defRPr sz="3000" b="1" i="0" kern="1200" spc="38" baseline="0">
          <a:solidFill>
            <a:srgbClr val="011FA3"/>
          </a:solidFill>
          <a:latin typeface="Arial" panose="020B0604020202020204" pitchFamily="34" charset="0"/>
          <a:ea typeface="+mj-ea"/>
          <a:cs typeface="Arial" panose="020B0604020202020204" pitchFamily="34" charset="0"/>
        </a:defRPr>
      </a:lvl1pPr>
    </p:titleStyle>
    <p:bodyStyle>
      <a:lvl1pPr marL="171438" indent="-171438" algn="l" defTabSz="685749" rtl="0" eaLnBrk="1" latinLnBrk="0" hangingPunct="1">
        <a:lnSpc>
          <a:spcPct val="100000"/>
        </a:lnSpc>
        <a:spcBef>
          <a:spcPts val="750"/>
        </a:spcBef>
        <a:spcAft>
          <a:spcPts val="225"/>
        </a:spcAft>
        <a:buClr>
          <a:srgbClr val="ED7C24"/>
        </a:buClr>
        <a:buFont typeface="Wingdings" pitchFamily="2" charset="2"/>
        <a:buChar char="§"/>
        <a:defRPr sz="210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514313" indent="-171438" algn="l" defTabSz="685749" rtl="0" eaLnBrk="1" latinLnBrk="0" hangingPunct="1">
        <a:lnSpc>
          <a:spcPct val="100000"/>
        </a:lnSpc>
        <a:spcBef>
          <a:spcPts val="375"/>
        </a:spcBef>
        <a:spcAft>
          <a:spcPts val="225"/>
        </a:spcAft>
        <a:buClr>
          <a:srgbClr val="ED7C24"/>
        </a:buClr>
        <a:buFont typeface="Wingdings" pitchFamily="2" charset="2"/>
        <a:buChar char="§"/>
        <a:defRPr sz="180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857186" indent="-171438" algn="l" defTabSz="685749" rtl="0" eaLnBrk="1" latinLnBrk="0" hangingPunct="1">
        <a:lnSpc>
          <a:spcPct val="100000"/>
        </a:lnSpc>
        <a:spcBef>
          <a:spcPts val="375"/>
        </a:spcBef>
        <a:spcAft>
          <a:spcPts val="225"/>
        </a:spcAft>
        <a:buClr>
          <a:srgbClr val="ED7C24"/>
        </a:buClr>
        <a:buFont typeface="Wingdings" pitchFamily="2" charset="2"/>
        <a:buChar char="§"/>
        <a:defRPr sz="150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1200060"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542935"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1885809"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684"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558"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433"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749" rtl="0" eaLnBrk="1" latinLnBrk="0" hangingPunct="1">
        <a:defRPr sz="1350" kern="1200">
          <a:solidFill>
            <a:schemeClr val="tx1"/>
          </a:solidFill>
          <a:latin typeface="+mn-lt"/>
          <a:ea typeface="+mn-ea"/>
          <a:cs typeface="+mn-cs"/>
        </a:defRPr>
      </a:lvl1pPr>
      <a:lvl2pPr marL="342875" algn="l" defTabSz="685749" rtl="0" eaLnBrk="1" latinLnBrk="0" hangingPunct="1">
        <a:defRPr sz="1350" kern="1200">
          <a:solidFill>
            <a:schemeClr val="tx1"/>
          </a:solidFill>
          <a:latin typeface="+mn-lt"/>
          <a:ea typeface="+mn-ea"/>
          <a:cs typeface="+mn-cs"/>
        </a:defRPr>
      </a:lvl2pPr>
      <a:lvl3pPr marL="685749" algn="l" defTabSz="685749" rtl="0" eaLnBrk="1" latinLnBrk="0" hangingPunct="1">
        <a:defRPr sz="1350" kern="1200">
          <a:solidFill>
            <a:schemeClr val="tx1"/>
          </a:solidFill>
          <a:latin typeface="+mn-lt"/>
          <a:ea typeface="+mn-ea"/>
          <a:cs typeface="+mn-cs"/>
        </a:defRPr>
      </a:lvl3pPr>
      <a:lvl4pPr marL="1028624" algn="l" defTabSz="685749" rtl="0" eaLnBrk="1" latinLnBrk="0" hangingPunct="1">
        <a:defRPr sz="1350" kern="1200">
          <a:solidFill>
            <a:schemeClr val="tx1"/>
          </a:solidFill>
          <a:latin typeface="+mn-lt"/>
          <a:ea typeface="+mn-ea"/>
          <a:cs typeface="+mn-cs"/>
        </a:defRPr>
      </a:lvl4pPr>
      <a:lvl5pPr marL="1371498" algn="l" defTabSz="685749" rtl="0" eaLnBrk="1" latinLnBrk="0" hangingPunct="1">
        <a:defRPr sz="1350" kern="1200">
          <a:solidFill>
            <a:schemeClr val="tx1"/>
          </a:solidFill>
          <a:latin typeface="+mn-lt"/>
          <a:ea typeface="+mn-ea"/>
          <a:cs typeface="+mn-cs"/>
        </a:defRPr>
      </a:lvl5pPr>
      <a:lvl6pPr marL="1714373" algn="l" defTabSz="685749" rtl="0" eaLnBrk="1" latinLnBrk="0" hangingPunct="1">
        <a:defRPr sz="1350" kern="1200">
          <a:solidFill>
            <a:schemeClr val="tx1"/>
          </a:solidFill>
          <a:latin typeface="+mn-lt"/>
          <a:ea typeface="+mn-ea"/>
          <a:cs typeface="+mn-cs"/>
        </a:defRPr>
      </a:lvl6pPr>
      <a:lvl7pPr marL="2057246" algn="l" defTabSz="685749" rtl="0" eaLnBrk="1" latinLnBrk="0" hangingPunct="1">
        <a:defRPr sz="1350" kern="1200">
          <a:solidFill>
            <a:schemeClr val="tx1"/>
          </a:solidFill>
          <a:latin typeface="+mn-lt"/>
          <a:ea typeface="+mn-ea"/>
          <a:cs typeface="+mn-cs"/>
        </a:defRPr>
      </a:lvl7pPr>
      <a:lvl8pPr marL="2400120" algn="l" defTabSz="685749" rtl="0" eaLnBrk="1" latinLnBrk="0" hangingPunct="1">
        <a:defRPr sz="1350" kern="1200">
          <a:solidFill>
            <a:schemeClr val="tx1"/>
          </a:solidFill>
          <a:latin typeface="+mn-lt"/>
          <a:ea typeface="+mn-ea"/>
          <a:cs typeface="+mn-cs"/>
        </a:defRPr>
      </a:lvl8pPr>
      <a:lvl9pPr marL="2742995" algn="l" defTabSz="685749"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1.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tags" Target="../tags/tag3.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tags" Target="../tags/tag4.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7B216-0402-9F61-EF4C-50EEB9117419}"/>
              </a:ext>
            </a:extLst>
          </p:cNvPr>
          <p:cNvSpPr>
            <a:spLocks noGrp="1"/>
          </p:cNvSpPr>
          <p:nvPr>
            <p:ph type="ctrTitle"/>
          </p:nvPr>
        </p:nvSpPr>
        <p:spPr>
          <a:xfrm>
            <a:off x="574025" y="1836457"/>
            <a:ext cx="7995949" cy="1098473"/>
          </a:xfrm>
        </p:spPr>
        <p:txBody>
          <a:bodyPr>
            <a:normAutofit/>
          </a:bodyPr>
          <a:lstStyle/>
          <a:p>
            <a:pPr algn="ctr"/>
            <a:r>
              <a:rPr lang="en-US"/>
              <a:t>A </a:t>
            </a:r>
            <a:r>
              <a:rPr lang="en-US" err="1"/>
              <a:t>LoRaWAN</a:t>
            </a:r>
            <a:r>
              <a:rPr lang="en-US"/>
              <a:t> mesh network for agricultural sensor data</a:t>
            </a:r>
          </a:p>
        </p:txBody>
      </p:sp>
      <p:sp>
        <p:nvSpPr>
          <p:cNvPr id="4" name="Content Placeholder 3">
            <a:extLst>
              <a:ext uri="{FF2B5EF4-FFF2-40B4-BE49-F238E27FC236}">
                <a16:creationId xmlns:a16="http://schemas.microsoft.com/office/drawing/2014/main" id="{09A3DFEE-1699-D24C-5E09-B9804FB57E40}"/>
              </a:ext>
            </a:extLst>
          </p:cNvPr>
          <p:cNvSpPr>
            <a:spLocks noGrp="1"/>
          </p:cNvSpPr>
          <p:nvPr>
            <p:ph sz="quarter" idx="4294967295"/>
          </p:nvPr>
        </p:nvSpPr>
        <p:spPr>
          <a:xfrm>
            <a:off x="574025" y="5354686"/>
            <a:ext cx="7767718" cy="774826"/>
          </a:xfrm>
        </p:spPr>
        <p:txBody>
          <a:bodyPr vert="horz" lIns="91440" tIns="45720" rIns="91440" bIns="45720" rtlCol="0" anchor="t">
            <a:normAutofit/>
          </a:bodyPr>
          <a:lstStyle/>
          <a:p>
            <a:pPr marL="0" indent="0">
              <a:buNone/>
            </a:pPr>
            <a:r>
              <a:rPr lang="en-US" err="1">
                <a:solidFill>
                  <a:schemeClr val="bg1"/>
                </a:solidFill>
                <a:latin typeface="Arial"/>
                <a:cs typeface="Arial"/>
              </a:rPr>
              <a:t>LoRaWAN</a:t>
            </a:r>
            <a:r>
              <a:rPr lang="en-US">
                <a:solidFill>
                  <a:schemeClr val="bg1"/>
                </a:solidFill>
                <a:latin typeface="Arial"/>
                <a:cs typeface="Arial"/>
              </a:rPr>
              <a:t> Drone Integration</a:t>
            </a:r>
            <a:br>
              <a:rPr lang="en-US"/>
            </a:br>
            <a:r>
              <a:rPr lang="en-US">
                <a:solidFill>
                  <a:schemeClr val="bg1"/>
                </a:solidFill>
                <a:latin typeface="Arial"/>
                <a:cs typeface="Arial"/>
              </a:rPr>
              <a:t>IoT4AG, IMG, and Dr. David Arnold</a:t>
            </a:r>
            <a:endParaRPr lang="en-US">
              <a:solidFill>
                <a:schemeClr val="bg1"/>
              </a:solidFill>
            </a:endParaRPr>
          </a:p>
        </p:txBody>
      </p:sp>
      <p:sp>
        <p:nvSpPr>
          <p:cNvPr id="5" name="Content Placeholder 3">
            <a:extLst>
              <a:ext uri="{FF2B5EF4-FFF2-40B4-BE49-F238E27FC236}">
                <a16:creationId xmlns:a16="http://schemas.microsoft.com/office/drawing/2014/main" id="{8A26F554-4607-CA40-6C4A-A5C88C835D1F}"/>
              </a:ext>
            </a:extLst>
          </p:cNvPr>
          <p:cNvSpPr txBox="1">
            <a:spLocks/>
          </p:cNvSpPr>
          <p:nvPr/>
        </p:nvSpPr>
        <p:spPr>
          <a:xfrm>
            <a:off x="6400800" y="5354686"/>
            <a:ext cx="2169174" cy="774826"/>
          </a:xfrm>
          <a:prstGeom prst="rect">
            <a:avLst/>
          </a:prstGeom>
        </p:spPr>
        <p:txBody>
          <a:bodyPr vert="horz" lIns="91440" tIns="45720" rIns="91440" bIns="45720" rtlCol="0" anchor="t">
            <a:normAutofit/>
          </a:bodyPr>
          <a:lstStyle>
            <a:lvl1pPr marL="171438" indent="-171438" algn="l" defTabSz="685749" rtl="0" eaLnBrk="1" latinLnBrk="0" hangingPunct="1">
              <a:lnSpc>
                <a:spcPct val="100000"/>
              </a:lnSpc>
              <a:spcBef>
                <a:spcPts val="750"/>
              </a:spcBef>
              <a:spcAft>
                <a:spcPts val="225"/>
              </a:spcAft>
              <a:buClr>
                <a:srgbClr val="ED7C24"/>
              </a:buClr>
              <a:buFont typeface="Wingdings" pitchFamily="2" charset="2"/>
              <a:buChar char="§"/>
              <a:defRPr sz="210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514313" indent="-171438" algn="l" defTabSz="685749" rtl="0" eaLnBrk="1" latinLnBrk="0" hangingPunct="1">
              <a:lnSpc>
                <a:spcPct val="100000"/>
              </a:lnSpc>
              <a:spcBef>
                <a:spcPts val="375"/>
              </a:spcBef>
              <a:spcAft>
                <a:spcPts val="225"/>
              </a:spcAft>
              <a:buClr>
                <a:srgbClr val="ED7C24"/>
              </a:buClr>
              <a:buFont typeface="Wingdings" pitchFamily="2" charset="2"/>
              <a:buChar char="§"/>
              <a:defRPr sz="180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857186" indent="-171438" algn="l" defTabSz="685749" rtl="0" eaLnBrk="1" latinLnBrk="0" hangingPunct="1">
              <a:lnSpc>
                <a:spcPct val="100000"/>
              </a:lnSpc>
              <a:spcBef>
                <a:spcPts val="375"/>
              </a:spcBef>
              <a:spcAft>
                <a:spcPts val="225"/>
              </a:spcAft>
              <a:buClr>
                <a:srgbClr val="ED7C24"/>
              </a:buClr>
              <a:buFont typeface="Wingdings" pitchFamily="2" charset="2"/>
              <a:buChar char="§"/>
              <a:defRPr sz="150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1200060"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542935"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1885809"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684"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558"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433"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a:solidFill>
                  <a:schemeClr val="bg1"/>
                </a:solidFill>
                <a:latin typeface="Arial"/>
                <a:cs typeface="Arial"/>
              </a:rPr>
              <a:t>September 6</a:t>
            </a:r>
            <a:r>
              <a:rPr lang="en-US" baseline="30000">
                <a:solidFill>
                  <a:schemeClr val="bg1"/>
                </a:solidFill>
                <a:latin typeface="Arial"/>
                <a:cs typeface="Arial"/>
              </a:rPr>
              <a:t>th</a:t>
            </a:r>
            <a:r>
              <a:rPr lang="en-US">
                <a:solidFill>
                  <a:schemeClr val="bg1"/>
                </a:solidFill>
                <a:latin typeface="Arial"/>
                <a:cs typeface="Arial"/>
              </a:rPr>
              <a:t>, 2024</a:t>
            </a:r>
          </a:p>
        </p:txBody>
      </p:sp>
      <p:sp>
        <p:nvSpPr>
          <p:cNvPr id="8" name="Content Placeholder 3">
            <a:extLst>
              <a:ext uri="{FF2B5EF4-FFF2-40B4-BE49-F238E27FC236}">
                <a16:creationId xmlns:a16="http://schemas.microsoft.com/office/drawing/2014/main" id="{FAE0FEB6-80E5-4AA4-1F9D-B7AEDD6255C9}"/>
              </a:ext>
            </a:extLst>
          </p:cNvPr>
          <p:cNvSpPr txBox="1">
            <a:spLocks/>
          </p:cNvSpPr>
          <p:nvPr/>
        </p:nvSpPr>
        <p:spPr>
          <a:xfrm>
            <a:off x="1001486" y="3648538"/>
            <a:ext cx="2906485" cy="774826"/>
          </a:xfrm>
          <a:prstGeom prst="rect">
            <a:avLst/>
          </a:prstGeom>
        </p:spPr>
        <p:txBody>
          <a:bodyPr vert="horz" lIns="91440" tIns="45720" rIns="91440" bIns="45720" rtlCol="0">
            <a:noAutofit/>
          </a:bodyPr>
          <a:lstStyle>
            <a:lvl1pPr marL="171438" indent="-171438" algn="l" defTabSz="685749" rtl="0" eaLnBrk="1" latinLnBrk="0" hangingPunct="1">
              <a:lnSpc>
                <a:spcPct val="100000"/>
              </a:lnSpc>
              <a:spcBef>
                <a:spcPts val="750"/>
              </a:spcBef>
              <a:spcAft>
                <a:spcPts val="225"/>
              </a:spcAft>
              <a:buClr>
                <a:srgbClr val="ED7C24"/>
              </a:buClr>
              <a:buFont typeface="Wingdings" pitchFamily="2" charset="2"/>
              <a:buChar char="§"/>
              <a:defRPr sz="210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514313" indent="-171438" algn="l" defTabSz="685749" rtl="0" eaLnBrk="1" latinLnBrk="0" hangingPunct="1">
              <a:lnSpc>
                <a:spcPct val="100000"/>
              </a:lnSpc>
              <a:spcBef>
                <a:spcPts val="375"/>
              </a:spcBef>
              <a:spcAft>
                <a:spcPts val="225"/>
              </a:spcAft>
              <a:buClr>
                <a:srgbClr val="ED7C24"/>
              </a:buClr>
              <a:buFont typeface="Wingdings" pitchFamily="2" charset="2"/>
              <a:buChar char="§"/>
              <a:defRPr sz="180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857186" indent="-171438" algn="l" defTabSz="685749" rtl="0" eaLnBrk="1" latinLnBrk="0" hangingPunct="1">
              <a:lnSpc>
                <a:spcPct val="100000"/>
              </a:lnSpc>
              <a:spcBef>
                <a:spcPts val="375"/>
              </a:spcBef>
              <a:spcAft>
                <a:spcPts val="225"/>
              </a:spcAft>
              <a:buClr>
                <a:srgbClr val="ED7C24"/>
              </a:buClr>
              <a:buFont typeface="Wingdings" pitchFamily="2" charset="2"/>
              <a:buChar char="§"/>
              <a:defRPr sz="150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1200060"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542935"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1885809"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684"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558"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433"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Wingdings" pitchFamily="2" charset="2"/>
              <a:buNone/>
            </a:pPr>
            <a:r>
              <a:rPr lang="en-US" sz="1900">
                <a:solidFill>
                  <a:schemeClr val="bg1"/>
                </a:solidFill>
              </a:rPr>
              <a:t>Daniel Pistorino</a:t>
            </a:r>
          </a:p>
          <a:p>
            <a:pPr marL="0" indent="0" algn="ctr">
              <a:buFont typeface="Wingdings" pitchFamily="2" charset="2"/>
              <a:buNone/>
            </a:pPr>
            <a:r>
              <a:rPr lang="en-US" sz="1900">
                <a:solidFill>
                  <a:schemeClr val="bg1"/>
                </a:solidFill>
              </a:rPr>
              <a:t>Daniel.pistorino@ufl.edu</a:t>
            </a:r>
          </a:p>
        </p:txBody>
      </p:sp>
      <p:sp>
        <p:nvSpPr>
          <p:cNvPr id="10" name="Content Placeholder 3">
            <a:extLst>
              <a:ext uri="{FF2B5EF4-FFF2-40B4-BE49-F238E27FC236}">
                <a16:creationId xmlns:a16="http://schemas.microsoft.com/office/drawing/2014/main" id="{77A5C6A0-F8C4-FE85-8727-A66E2EE83F32}"/>
              </a:ext>
            </a:extLst>
          </p:cNvPr>
          <p:cNvSpPr txBox="1">
            <a:spLocks/>
          </p:cNvSpPr>
          <p:nvPr/>
        </p:nvSpPr>
        <p:spPr>
          <a:xfrm>
            <a:off x="5519058" y="3648538"/>
            <a:ext cx="2623456" cy="774826"/>
          </a:xfrm>
          <a:prstGeom prst="rect">
            <a:avLst/>
          </a:prstGeom>
        </p:spPr>
        <p:txBody>
          <a:bodyPr vert="horz" lIns="91440" tIns="45720" rIns="91440" bIns="45720" rtlCol="0">
            <a:normAutofit fontScale="92500" lnSpcReduction="10000"/>
          </a:bodyPr>
          <a:lstStyle>
            <a:lvl1pPr marL="171438" indent="-171438" algn="l" defTabSz="685749" rtl="0" eaLnBrk="1" latinLnBrk="0" hangingPunct="1">
              <a:lnSpc>
                <a:spcPct val="100000"/>
              </a:lnSpc>
              <a:spcBef>
                <a:spcPts val="750"/>
              </a:spcBef>
              <a:spcAft>
                <a:spcPts val="225"/>
              </a:spcAft>
              <a:buClr>
                <a:srgbClr val="ED7C24"/>
              </a:buClr>
              <a:buFont typeface="Wingdings" pitchFamily="2" charset="2"/>
              <a:buChar char="§"/>
              <a:defRPr sz="210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514313" indent="-171438" algn="l" defTabSz="685749" rtl="0" eaLnBrk="1" latinLnBrk="0" hangingPunct="1">
              <a:lnSpc>
                <a:spcPct val="100000"/>
              </a:lnSpc>
              <a:spcBef>
                <a:spcPts val="375"/>
              </a:spcBef>
              <a:spcAft>
                <a:spcPts val="225"/>
              </a:spcAft>
              <a:buClr>
                <a:srgbClr val="ED7C24"/>
              </a:buClr>
              <a:buFont typeface="Wingdings" pitchFamily="2" charset="2"/>
              <a:buChar char="§"/>
              <a:defRPr sz="180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857186" indent="-171438" algn="l" defTabSz="685749" rtl="0" eaLnBrk="1" latinLnBrk="0" hangingPunct="1">
              <a:lnSpc>
                <a:spcPct val="100000"/>
              </a:lnSpc>
              <a:spcBef>
                <a:spcPts val="375"/>
              </a:spcBef>
              <a:spcAft>
                <a:spcPts val="225"/>
              </a:spcAft>
              <a:buClr>
                <a:srgbClr val="ED7C24"/>
              </a:buClr>
              <a:buFont typeface="Wingdings" pitchFamily="2" charset="2"/>
              <a:buChar char="§"/>
              <a:defRPr sz="150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1200060"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542935"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1885809"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684"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558"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433"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Wingdings" pitchFamily="2" charset="2"/>
              <a:buNone/>
            </a:pPr>
            <a:r>
              <a:rPr lang="en-US">
                <a:solidFill>
                  <a:schemeClr val="bg1"/>
                </a:solidFill>
              </a:rPr>
              <a:t>Oliver Philipp</a:t>
            </a:r>
          </a:p>
          <a:p>
            <a:pPr marL="0" indent="0" algn="ctr">
              <a:buFont typeface="Wingdings" pitchFamily="2" charset="2"/>
              <a:buNone/>
            </a:pPr>
            <a:r>
              <a:rPr lang="en-US">
                <a:solidFill>
                  <a:schemeClr val="bg1"/>
                </a:solidFill>
              </a:rPr>
              <a:t>ophilipp@ufl.edu</a:t>
            </a:r>
          </a:p>
        </p:txBody>
      </p:sp>
    </p:spTree>
    <p:extLst>
      <p:ext uri="{BB962C8B-B14F-4D97-AF65-F5344CB8AC3E}">
        <p14:creationId xmlns:p14="http://schemas.microsoft.com/office/powerpoint/2010/main" val="16868357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9833DE-8E79-7D37-16FD-432B0A784CEF}"/>
              </a:ext>
            </a:extLst>
          </p:cNvPr>
          <p:cNvSpPr>
            <a:spLocks noGrp="1"/>
          </p:cNvSpPr>
          <p:nvPr>
            <p:ph type="title"/>
          </p:nvPr>
        </p:nvSpPr>
        <p:spPr>
          <a:xfrm>
            <a:off x="226907" y="0"/>
            <a:ext cx="8572020" cy="843717"/>
          </a:xfrm>
        </p:spPr>
        <p:txBody>
          <a:bodyPr anchor="ctr">
            <a:normAutofit/>
          </a:bodyPr>
          <a:lstStyle/>
          <a:p>
            <a:r>
              <a:rPr lang="en-US"/>
              <a:t>Project Description</a:t>
            </a:r>
          </a:p>
        </p:txBody>
      </p:sp>
      <p:sp>
        <p:nvSpPr>
          <p:cNvPr id="33" name="Footer Placeholder 7">
            <a:extLst>
              <a:ext uri="{FF2B5EF4-FFF2-40B4-BE49-F238E27FC236}">
                <a16:creationId xmlns:a16="http://schemas.microsoft.com/office/drawing/2014/main" id="{5D143A8B-46E0-04CE-5828-8A1C7A3B86C2}"/>
              </a:ext>
            </a:extLst>
          </p:cNvPr>
          <p:cNvSpPr>
            <a:spLocks noGrp="1"/>
          </p:cNvSpPr>
          <p:nvPr>
            <p:ph type="ftr" sz="quarter" idx="10"/>
          </p:nvPr>
        </p:nvSpPr>
        <p:spPr>
          <a:xfrm>
            <a:off x="561838" y="6421201"/>
            <a:ext cx="6001999" cy="365125"/>
          </a:xfrm>
        </p:spPr>
        <p:txBody>
          <a:bodyPr anchor="ctr">
            <a:normAutofit/>
          </a:bodyPr>
          <a:lstStyle/>
          <a:p>
            <a:pPr>
              <a:spcAft>
                <a:spcPts val="600"/>
              </a:spcAft>
            </a:pPr>
            <a:r>
              <a:rPr lang="en-US"/>
              <a:t>UNIVERSITY OF FLORIDA HERBERT WERTHEIM COLLEGE OF ENGINEERING</a:t>
            </a:r>
          </a:p>
        </p:txBody>
      </p:sp>
      <p:pic>
        <p:nvPicPr>
          <p:cNvPr id="3" name="Picture 2">
            <a:extLst>
              <a:ext uri="{FF2B5EF4-FFF2-40B4-BE49-F238E27FC236}">
                <a16:creationId xmlns:a16="http://schemas.microsoft.com/office/drawing/2014/main" id="{1C12D92C-297D-64A6-8E79-92E0B033F776}"/>
              </a:ext>
            </a:extLst>
          </p:cNvPr>
          <p:cNvPicPr>
            <a:picLocks noChangeAspect="1"/>
          </p:cNvPicPr>
          <p:nvPr/>
        </p:nvPicPr>
        <p:blipFill>
          <a:blip r:embed="rId3"/>
          <a:stretch>
            <a:fillRect/>
          </a:stretch>
        </p:blipFill>
        <p:spPr>
          <a:xfrm>
            <a:off x="3492865" y="781849"/>
            <a:ext cx="5199495" cy="4895346"/>
          </a:xfrm>
          <a:prstGeom prst="rect">
            <a:avLst/>
          </a:prstGeom>
        </p:spPr>
      </p:pic>
      <p:sp>
        <p:nvSpPr>
          <p:cNvPr id="10" name="TextBox 9">
            <a:extLst>
              <a:ext uri="{FF2B5EF4-FFF2-40B4-BE49-F238E27FC236}">
                <a16:creationId xmlns:a16="http://schemas.microsoft.com/office/drawing/2014/main" id="{6400F151-9A3B-C0BE-A9BC-82AA549BD3FF}"/>
              </a:ext>
            </a:extLst>
          </p:cNvPr>
          <p:cNvSpPr txBox="1"/>
          <p:nvPr/>
        </p:nvSpPr>
        <p:spPr>
          <a:xfrm>
            <a:off x="226907" y="1185293"/>
            <a:ext cx="3117426" cy="4601260"/>
          </a:xfrm>
          <a:prstGeom prst="rect">
            <a:avLst/>
          </a:prstGeom>
          <a:noFill/>
        </p:spPr>
        <p:txBody>
          <a:bodyPr wrap="square" rtlCol="0">
            <a:spAutoFit/>
          </a:bodyPr>
          <a:lstStyle/>
          <a:p>
            <a:pPr algn="ctr"/>
            <a:r>
              <a:rPr lang="en-US" sz="2400" b="1" err="1">
                <a:latin typeface="Gentona Book" pitchFamily="2" charset="77"/>
              </a:rPr>
              <a:t>LoRaWAN</a:t>
            </a:r>
            <a:r>
              <a:rPr lang="en-US" sz="2400" b="1">
                <a:latin typeface="Gentona Book" pitchFamily="2" charset="77"/>
              </a:rPr>
              <a:t> Hardware</a:t>
            </a:r>
          </a:p>
          <a:p>
            <a:pPr algn="ctr"/>
            <a:r>
              <a:rPr lang="en-US" b="1">
                <a:latin typeface="Gentona Book" pitchFamily="2" charset="77"/>
              </a:rPr>
              <a:t>STMicroelectronics</a:t>
            </a:r>
          </a:p>
          <a:p>
            <a:pPr marL="285750" indent="-285750">
              <a:spcAft>
                <a:spcPts val="600"/>
              </a:spcAft>
              <a:buFont typeface="Arial" panose="020B0604020202020204" pitchFamily="34" charset="0"/>
              <a:buChar char="•"/>
            </a:pPr>
            <a:r>
              <a:rPr lang="en-US">
                <a:latin typeface="Gentona Book" pitchFamily="2" charset="77"/>
              </a:rPr>
              <a:t>STM32 Development Boards</a:t>
            </a:r>
          </a:p>
          <a:p>
            <a:pPr marL="576263" lvl="1" indent="-285750">
              <a:spcAft>
                <a:spcPts val="600"/>
              </a:spcAft>
              <a:buFont typeface="Arial" panose="020B0604020202020204" pitchFamily="34" charset="0"/>
              <a:buChar char="•"/>
            </a:pPr>
            <a:r>
              <a:rPr lang="en-US">
                <a:latin typeface="Gentona Book" pitchFamily="2" charset="77"/>
              </a:rPr>
              <a:t>gateway</a:t>
            </a:r>
            <a:br>
              <a:rPr lang="en-US">
                <a:latin typeface="Gentona Book" pitchFamily="2" charset="77"/>
              </a:rPr>
            </a:br>
            <a:r>
              <a:rPr lang="en-US">
                <a:latin typeface="Gentona Book" pitchFamily="2" charset="77"/>
              </a:rPr>
              <a:t>(NUCLEO-F746ZG)</a:t>
            </a:r>
          </a:p>
          <a:p>
            <a:pPr marL="576263" lvl="1" indent="-285750">
              <a:spcAft>
                <a:spcPts val="600"/>
              </a:spcAft>
              <a:buFont typeface="Arial" panose="020B0604020202020204" pitchFamily="34" charset="0"/>
              <a:buChar char="•"/>
            </a:pPr>
            <a:r>
              <a:rPr lang="en-US">
                <a:latin typeface="Gentona Book" pitchFamily="2" charset="77"/>
              </a:rPr>
              <a:t>node</a:t>
            </a:r>
            <a:br>
              <a:rPr lang="en-US">
                <a:latin typeface="Gentona Book" pitchFamily="2" charset="77"/>
              </a:rPr>
            </a:br>
            <a:r>
              <a:rPr lang="en-US">
                <a:latin typeface="Gentona Book" pitchFamily="2" charset="77"/>
              </a:rPr>
              <a:t>(NUCLEO-L073RZ)</a:t>
            </a:r>
          </a:p>
          <a:p>
            <a:pPr algn="ctr">
              <a:spcAft>
                <a:spcPts val="600"/>
              </a:spcAft>
            </a:pPr>
            <a:r>
              <a:rPr lang="en-US" b="1" err="1">
                <a:latin typeface="Gentona Book" pitchFamily="2" charset="77"/>
              </a:rPr>
              <a:t>RisingHF</a:t>
            </a:r>
            <a:endParaRPr lang="en-US" b="1">
              <a:latin typeface="Gentona Book" pitchFamily="2" charset="77"/>
            </a:endParaRPr>
          </a:p>
          <a:p>
            <a:pPr marL="119063" indent="-285750">
              <a:spcAft>
                <a:spcPts val="600"/>
              </a:spcAft>
              <a:buFont typeface="Arial" panose="020B0604020202020204" pitchFamily="34" charset="0"/>
              <a:buChar char="•"/>
            </a:pPr>
            <a:r>
              <a:rPr lang="en-US">
                <a:latin typeface="Gentona Book" pitchFamily="2" charset="77"/>
              </a:rPr>
              <a:t>Gateway expansion</a:t>
            </a:r>
          </a:p>
          <a:p>
            <a:pPr marL="576263" lvl="1" indent="-285750">
              <a:spcAft>
                <a:spcPts val="600"/>
              </a:spcAft>
              <a:buFont typeface="Arial" panose="020B0604020202020204" pitchFamily="34" charset="0"/>
              <a:buChar char="•"/>
            </a:pPr>
            <a:r>
              <a:rPr lang="en-US">
                <a:latin typeface="Gentona Book" pitchFamily="2" charset="77"/>
              </a:rPr>
              <a:t>LRWAN_GS_LF1 LoRa® LF band (433/470 MHz)</a:t>
            </a:r>
          </a:p>
          <a:p>
            <a:pPr marL="119063" indent="-285750">
              <a:spcAft>
                <a:spcPts val="600"/>
              </a:spcAft>
              <a:buFont typeface="Arial" panose="020B0604020202020204" pitchFamily="34" charset="0"/>
              <a:buChar char="•"/>
            </a:pPr>
            <a:r>
              <a:rPr lang="en-US">
                <a:latin typeface="Gentona Book" pitchFamily="2" charset="77"/>
              </a:rPr>
              <a:t>Sensor expansion</a:t>
            </a:r>
          </a:p>
          <a:p>
            <a:pPr marL="576263" lvl="1" indent="-285750">
              <a:spcAft>
                <a:spcPts val="600"/>
              </a:spcAft>
              <a:buFont typeface="Arial" panose="020B0604020202020204" pitchFamily="34" charset="0"/>
              <a:buChar char="•"/>
            </a:pPr>
            <a:r>
              <a:rPr lang="en-US">
                <a:latin typeface="Gentona Book" pitchFamily="2" charset="77"/>
              </a:rPr>
              <a:t>LRWAN_NS1 LoRa®</a:t>
            </a:r>
            <a:br>
              <a:rPr lang="en-US">
                <a:latin typeface="Gentona Book" pitchFamily="2" charset="77"/>
              </a:rPr>
            </a:br>
            <a:r>
              <a:rPr lang="en-US">
                <a:latin typeface="Gentona Book" pitchFamily="2" charset="77"/>
              </a:rPr>
              <a:t>LF band (433/470 MHz)</a:t>
            </a:r>
          </a:p>
        </p:txBody>
      </p:sp>
    </p:spTree>
    <p:extLst>
      <p:ext uri="{BB962C8B-B14F-4D97-AF65-F5344CB8AC3E}">
        <p14:creationId xmlns:p14="http://schemas.microsoft.com/office/powerpoint/2010/main" val="882875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9833DE-8E79-7D37-16FD-432B0A784CEF}"/>
              </a:ext>
            </a:extLst>
          </p:cNvPr>
          <p:cNvSpPr>
            <a:spLocks noGrp="1"/>
          </p:cNvSpPr>
          <p:nvPr>
            <p:ph type="title"/>
          </p:nvPr>
        </p:nvSpPr>
        <p:spPr>
          <a:xfrm>
            <a:off x="226907" y="0"/>
            <a:ext cx="8572020" cy="843717"/>
          </a:xfrm>
        </p:spPr>
        <p:txBody>
          <a:bodyPr anchor="ctr">
            <a:normAutofit/>
          </a:bodyPr>
          <a:lstStyle/>
          <a:p>
            <a:r>
              <a:rPr lang="en-US"/>
              <a:t>Project Description</a:t>
            </a:r>
          </a:p>
        </p:txBody>
      </p:sp>
      <p:sp>
        <p:nvSpPr>
          <p:cNvPr id="33" name="Footer Placeholder 7">
            <a:extLst>
              <a:ext uri="{FF2B5EF4-FFF2-40B4-BE49-F238E27FC236}">
                <a16:creationId xmlns:a16="http://schemas.microsoft.com/office/drawing/2014/main" id="{5D143A8B-46E0-04CE-5828-8A1C7A3B86C2}"/>
              </a:ext>
            </a:extLst>
          </p:cNvPr>
          <p:cNvSpPr>
            <a:spLocks noGrp="1"/>
          </p:cNvSpPr>
          <p:nvPr>
            <p:ph type="ftr" sz="quarter" idx="10"/>
          </p:nvPr>
        </p:nvSpPr>
        <p:spPr>
          <a:xfrm>
            <a:off x="561838" y="6421201"/>
            <a:ext cx="6001999" cy="365125"/>
          </a:xfrm>
        </p:spPr>
        <p:txBody>
          <a:bodyPr anchor="ctr">
            <a:normAutofit/>
          </a:bodyPr>
          <a:lstStyle/>
          <a:p>
            <a:pPr>
              <a:spcAft>
                <a:spcPts val="600"/>
              </a:spcAft>
            </a:pPr>
            <a:r>
              <a:rPr lang="en-US"/>
              <a:t>UNIVERSITY OF FLORIDA HERBERT WERTHEIM COLLEGE OF ENGINEERING</a:t>
            </a:r>
          </a:p>
        </p:txBody>
      </p:sp>
      <p:sp>
        <p:nvSpPr>
          <p:cNvPr id="9" name="TextBox 8">
            <a:extLst>
              <a:ext uri="{FF2B5EF4-FFF2-40B4-BE49-F238E27FC236}">
                <a16:creationId xmlns:a16="http://schemas.microsoft.com/office/drawing/2014/main" id="{01BE377F-D3A8-DD6C-B4FE-A39A00017FFF}"/>
              </a:ext>
            </a:extLst>
          </p:cNvPr>
          <p:cNvSpPr txBox="1"/>
          <p:nvPr/>
        </p:nvSpPr>
        <p:spPr>
          <a:xfrm>
            <a:off x="226907" y="1185293"/>
            <a:ext cx="3117426" cy="2539157"/>
          </a:xfrm>
          <a:prstGeom prst="rect">
            <a:avLst/>
          </a:prstGeom>
          <a:noFill/>
        </p:spPr>
        <p:txBody>
          <a:bodyPr wrap="square" rtlCol="0">
            <a:spAutoFit/>
          </a:bodyPr>
          <a:lstStyle/>
          <a:p>
            <a:pPr algn="ctr"/>
            <a:r>
              <a:rPr lang="en-US" b="1">
                <a:latin typeface="Gentona Book" pitchFamily="2" charset="77"/>
              </a:rPr>
              <a:t>Power Harvesting</a:t>
            </a:r>
          </a:p>
          <a:p>
            <a:pPr algn="ctr"/>
            <a:endParaRPr lang="en-US" b="1">
              <a:latin typeface="Gentona Book" pitchFamily="2" charset="77"/>
            </a:endParaRPr>
          </a:p>
          <a:p>
            <a:pPr marL="285750" indent="-285750">
              <a:spcAft>
                <a:spcPts val="600"/>
              </a:spcAft>
              <a:buFont typeface="Arial" panose="020B0604020202020204" pitchFamily="34" charset="0"/>
              <a:buChar char="•"/>
            </a:pPr>
            <a:r>
              <a:rPr lang="en-US"/>
              <a:t>TI’s BQ25570 IC Test Board</a:t>
            </a:r>
          </a:p>
          <a:p>
            <a:pPr marL="285750" indent="-285750">
              <a:spcAft>
                <a:spcPts val="600"/>
              </a:spcAft>
              <a:buFont typeface="Arial" panose="020B0604020202020204" pitchFamily="34" charset="0"/>
              <a:buChar char="•"/>
            </a:pPr>
            <a:r>
              <a:rPr lang="en-US"/>
              <a:t>Battery charged via boost converter</a:t>
            </a:r>
          </a:p>
          <a:p>
            <a:pPr marL="285750" indent="-285750">
              <a:spcAft>
                <a:spcPts val="600"/>
              </a:spcAft>
              <a:buFont typeface="Arial" panose="020B0604020202020204" pitchFamily="34" charset="0"/>
              <a:buChar char="•"/>
            </a:pPr>
            <a:r>
              <a:rPr lang="en-US"/>
              <a:t>Stable power supplied through buck converter</a:t>
            </a:r>
          </a:p>
          <a:p>
            <a:pPr marL="285750" indent="-285750">
              <a:spcAft>
                <a:spcPts val="600"/>
              </a:spcAft>
              <a:buFont typeface="Arial" panose="020B0604020202020204" pitchFamily="34" charset="0"/>
              <a:buChar char="•"/>
            </a:pPr>
            <a:r>
              <a:rPr lang="en-US"/>
              <a:t>Battery status indicator</a:t>
            </a:r>
            <a:endParaRPr lang="en-US">
              <a:latin typeface="Gentona Book" pitchFamily="2" charset="77"/>
            </a:endParaRPr>
          </a:p>
        </p:txBody>
      </p:sp>
      <p:pic>
        <p:nvPicPr>
          <p:cNvPr id="4" name="Picture 3">
            <a:extLst>
              <a:ext uri="{FF2B5EF4-FFF2-40B4-BE49-F238E27FC236}">
                <a16:creationId xmlns:a16="http://schemas.microsoft.com/office/drawing/2014/main" id="{FAA25A7E-2C22-70D7-9BD4-A8DEF6C9C628}"/>
              </a:ext>
            </a:extLst>
          </p:cNvPr>
          <p:cNvPicPr>
            <a:picLocks noChangeAspect="1"/>
          </p:cNvPicPr>
          <p:nvPr/>
        </p:nvPicPr>
        <p:blipFill>
          <a:blip r:embed="rId3"/>
          <a:stretch>
            <a:fillRect/>
          </a:stretch>
        </p:blipFill>
        <p:spPr>
          <a:xfrm>
            <a:off x="3562837" y="1428846"/>
            <a:ext cx="5336889" cy="3634220"/>
          </a:xfrm>
          <a:prstGeom prst="rect">
            <a:avLst/>
          </a:prstGeom>
        </p:spPr>
      </p:pic>
      <p:pic>
        <p:nvPicPr>
          <p:cNvPr id="6" name="Picture 5">
            <a:extLst>
              <a:ext uri="{FF2B5EF4-FFF2-40B4-BE49-F238E27FC236}">
                <a16:creationId xmlns:a16="http://schemas.microsoft.com/office/drawing/2014/main" id="{99024703-931F-DA12-CC5E-329FC54BD03B}"/>
              </a:ext>
            </a:extLst>
          </p:cNvPr>
          <p:cNvPicPr>
            <a:picLocks noChangeAspect="1"/>
          </p:cNvPicPr>
          <p:nvPr/>
        </p:nvPicPr>
        <p:blipFill>
          <a:blip r:embed="rId4"/>
          <a:stretch>
            <a:fillRect/>
          </a:stretch>
        </p:blipFill>
        <p:spPr>
          <a:xfrm>
            <a:off x="3562837" y="675426"/>
            <a:ext cx="4870862" cy="4285294"/>
          </a:xfrm>
          <a:prstGeom prst="rect">
            <a:avLst/>
          </a:prstGeom>
        </p:spPr>
      </p:pic>
    </p:spTree>
    <p:extLst>
      <p:ext uri="{BB962C8B-B14F-4D97-AF65-F5344CB8AC3E}">
        <p14:creationId xmlns:p14="http://schemas.microsoft.com/office/powerpoint/2010/main" val="2924922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9833DE-8E79-7D37-16FD-432B0A784CEF}"/>
              </a:ext>
            </a:extLst>
          </p:cNvPr>
          <p:cNvSpPr>
            <a:spLocks noGrp="1"/>
          </p:cNvSpPr>
          <p:nvPr>
            <p:ph type="title"/>
          </p:nvPr>
        </p:nvSpPr>
        <p:spPr>
          <a:xfrm>
            <a:off x="285751" y="11"/>
            <a:ext cx="8572020" cy="843717"/>
          </a:xfrm>
        </p:spPr>
        <p:txBody>
          <a:bodyPr anchor="ctr">
            <a:normAutofit/>
          </a:bodyPr>
          <a:lstStyle/>
          <a:p>
            <a:r>
              <a:rPr lang="en-US"/>
              <a:t>Hardware Block Diagram</a:t>
            </a:r>
          </a:p>
        </p:txBody>
      </p:sp>
      <p:sp>
        <p:nvSpPr>
          <p:cNvPr id="33" name="Footer Placeholder 7">
            <a:extLst>
              <a:ext uri="{FF2B5EF4-FFF2-40B4-BE49-F238E27FC236}">
                <a16:creationId xmlns:a16="http://schemas.microsoft.com/office/drawing/2014/main" id="{5D143A8B-46E0-04CE-5828-8A1C7A3B86C2}"/>
              </a:ext>
            </a:extLst>
          </p:cNvPr>
          <p:cNvSpPr>
            <a:spLocks noGrp="1"/>
          </p:cNvSpPr>
          <p:nvPr>
            <p:ph type="ftr" sz="quarter" idx="10"/>
          </p:nvPr>
        </p:nvSpPr>
        <p:spPr>
          <a:xfrm>
            <a:off x="561838" y="6421201"/>
            <a:ext cx="6001999" cy="365125"/>
          </a:xfrm>
        </p:spPr>
        <p:txBody>
          <a:bodyPr anchor="ctr">
            <a:normAutofit/>
          </a:bodyPr>
          <a:lstStyle/>
          <a:p>
            <a:pPr>
              <a:spcAft>
                <a:spcPts val="600"/>
              </a:spcAft>
            </a:pPr>
            <a:r>
              <a:rPr lang="en-US"/>
              <a:t>UNIVERSITY OF FLORIDA HERBERT WERTHEIM COLLEGE OF ENGINEERING</a:t>
            </a:r>
          </a:p>
        </p:txBody>
      </p:sp>
      <p:sp>
        <p:nvSpPr>
          <p:cNvPr id="4" name="Rectangle 3">
            <a:extLst>
              <a:ext uri="{FF2B5EF4-FFF2-40B4-BE49-F238E27FC236}">
                <a16:creationId xmlns:a16="http://schemas.microsoft.com/office/drawing/2014/main" id="{947B3112-4114-CCAF-4841-A555366C0D7B}"/>
              </a:ext>
            </a:extLst>
          </p:cNvPr>
          <p:cNvSpPr/>
          <p:nvPr/>
        </p:nvSpPr>
        <p:spPr>
          <a:xfrm>
            <a:off x="226907" y="1239531"/>
            <a:ext cx="8572020" cy="4764454"/>
          </a:xfrm>
          <a:prstGeom prst="rect">
            <a:avLst/>
          </a:prstGeom>
        </p:spPr>
        <p:style>
          <a:lnRef idx="1">
            <a:schemeClr val="accent2">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tIns="640080"/>
          <a:lstStyle/>
          <a:p>
            <a:endParaRPr lang="en-US"/>
          </a:p>
          <a:p>
            <a:pPr marL="1200150" lvl="2" indent="-285750">
              <a:buFont typeface="Arial" panose="020B0604020202020204" pitchFamily="34" charset="0"/>
              <a:buChar char="•"/>
            </a:pPr>
            <a:endParaRPr lang="en-US"/>
          </a:p>
          <a:p>
            <a:pPr marL="742950" lvl="1" indent="-285750">
              <a:buFont typeface="Arial" panose="020B0604020202020204" pitchFamily="34" charset="0"/>
              <a:buChar char="•"/>
            </a:pPr>
            <a:endParaRPr lang="en-US"/>
          </a:p>
        </p:txBody>
      </p:sp>
      <p:grpSp>
        <p:nvGrpSpPr>
          <p:cNvPr id="6" name="Group 5">
            <a:extLst>
              <a:ext uri="{FF2B5EF4-FFF2-40B4-BE49-F238E27FC236}">
                <a16:creationId xmlns:a16="http://schemas.microsoft.com/office/drawing/2014/main" id="{FB94E9FA-4046-97C1-292E-472A0AEA963F}"/>
              </a:ext>
            </a:extLst>
          </p:cNvPr>
          <p:cNvGrpSpPr/>
          <p:nvPr/>
        </p:nvGrpSpPr>
        <p:grpSpPr>
          <a:xfrm>
            <a:off x="380578" y="963180"/>
            <a:ext cx="3605825" cy="681310"/>
            <a:chOff x="428601" y="13998"/>
            <a:chExt cx="6000414" cy="1210320"/>
          </a:xfrm>
        </p:grpSpPr>
        <p:sp>
          <p:nvSpPr>
            <p:cNvPr id="7" name="Rectangle: Rounded Corners 6">
              <a:extLst>
                <a:ext uri="{FF2B5EF4-FFF2-40B4-BE49-F238E27FC236}">
                  <a16:creationId xmlns:a16="http://schemas.microsoft.com/office/drawing/2014/main" id="{F0674F27-5364-8B77-E5E0-6A4408376776}"/>
                </a:ext>
              </a:extLst>
            </p:cNvPr>
            <p:cNvSpPr/>
            <p:nvPr/>
          </p:nvSpPr>
          <p:spPr>
            <a:xfrm>
              <a:off x="428601" y="13998"/>
              <a:ext cx="6000414" cy="1210320"/>
            </a:xfrm>
            <a:prstGeom prst="round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a:lstStyle/>
            <a:p>
              <a:endParaRPr lang="en-US" sz="1000"/>
            </a:p>
          </p:txBody>
        </p:sp>
        <p:sp>
          <p:nvSpPr>
            <p:cNvPr id="8" name="Rectangle: Rounded Corners 5">
              <a:extLst>
                <a:ext uri="{FF2B5EF4-FFF2-40B4-BE49-F238E27FC236}">
                  <a16:creationId xmlns:a16="http://schemas.microsoft.com/office/drawing/2014/main" id="{598C45DC-6442-2013-39F8-5A5CFDB52040}"/>
                </a:ext>
              </a:extLst>
            </p:cNvPr>
            <p:cNvSpPr txBox="1"/>
            <p:nvPr/>
          </p:nvSpPr>
          <p:spPr>
            <a:xfrm>
              <a:off x="487684" y="73081"/>
              <a:ext cx="5882249" cy="109215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26801" tIns="0" rIns="226801" bIns="0" numCol="1" spcCol="1270" anchor="ctr" anchorCtr="0">
              <a:noAutofit/>
            </a:bodyPr>
            <a:lstStyle/>
            <a:p>
              <a:pPr marL="0" lvl="0" indent="0" algn="l" defTabSz="1822450">
                <a:lnSpc>
                  <a:spcPct val="90000"/>
                </a:lnSpc>
                <a:spcBef>
                  <a:spcPct val="0"/>
                </a:spcBef>
                <a:spcAft>
                  <a:spcPct val="35000"/>
                </a:spcAft>
                <a:buNone/>
              </a:pPr>
              <a:r>
                <a:rPr lang="en-US" sz="2000" kern="1200" err="1"/>
                <a:t>LoRaWAN</a:t>
              </a:r>
              <a:r>
                <a:rPr lang="en-US" sz="2000" kern="1200"/>
                <a:t> Hub</a:t>
              </a:r>
            </a:p>
          </p:txBody>
        </p:sp>
      </p:grpSp>
      <p:pic>
        <p:nvPicPr>
          <p:cNvPr id="2" name="Picture 1" descr="A diagram of a computer&#10;&#10;Description automatically generated">
            <a:extLst>
              <a:ext uri="{FF2B5EF4-FFF2-40B4-BE49-F238E27FC236}">
                <a16:creationId xmlns:a16="http://schemas.microsoft.com/office/drawing/2014/main" id="{F600BD15-3DFE-8052-DEB8-4067648D0E9D}"/>
              </a:ext>
            </a:extLst>
          </p:cNvPr>
          <p:cNvPicPr>
            <a:picLocks noChangeAspect="1"/>
          </p:cNvPicPr>
          <p:nvPr/>
        </p:nvPicPr>
        <p:blipFill>
          <a:blip r:embed="rId4"/>
          <a:stretch>
            <a:fillRect/>
          </a:stretch>
        </p:blipFill>
        <p:spPr>
          <a:xfrm>
            <a:off x="930088" y="1710681"/>
            <a:ext cx="7160560" cy="3707287"/>
          </a:xfrm>
          <a:prstGeom prst="rect">
            <a:avLst/>
          </a:prstGeom>
        </p:spPr>
      </p:pic>
      <p:sp>
        <p:nvSpPr>
          <p:cNvPr id="3" name="TextBox 2">
            <a:extLst>
              <a:ext uri="{FF2B5EF4-FFF2-40B4-BE49-F238E27FC236}">
                <a16:creationId xmlns:a16="http://schemas.microsoft.com/office/drawing/2014/main" id="{072290D8-6D9B-6658-EDCD-0F980D3ACC15}"/>
              </a:ext>
            </a:extLst>
          </p:cNvPr>
          <p:cNvSpPr txBox="1"/>
          <p:nvPr/>
        </p:nvSpPr>
        <p:spPr>
          <a:xfrm>
            <a:off x="2833459" y="5525886"/>
            <a:ext cx="3396931"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latin typeface="Gentona Book"/>
              </a:rPr>
              <a:t>Fig. 4: </a:t>
            </a:r>
            <a:r>
              <a:rPr lang="en-US" sz="1000" err="1">
                <a:latin typeface="Gentona Book"/>
              </a:rPr>
              <a:t>LoRaWAN</a:t>
            </a:r>
            <a:r>
              <a:rPr lang="en-US" sz="1000">
                <a:latin typeface="Gentona Book"/>
              </a:rPr>
              <a:t> Hub hardware signal block diagram.</a:t>
            </a:r>
            <a:endParaRPr lang="en-US">
              <a:latin typeface="Gentona Book" pitchFamily="2" charset="77"/>
            </a:endParaRPr>
          </a:p>
        </p:txBody>
      </p:sp>
    </p:spTree>
    <p:custDataLst>
      <p:tags r:id="rId1"/>
    </p:custDataLst>
    <p:extLst>
      <p:ext uri="{BB962C8B-B14F-4D97-AF65-F5344CB8AC3E}">
        <p14:creationId xmlns:p14="http://schemas.microsoft.com/office/powerpoint/2010/main" val="26594567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9833DE-8E79-7D37-16FD-432B0A784CEF}"/>
              </a:ext>
            </a:extLst>
          </p:cNvPr>
          <p:cNvSpPr>
            <a:spLocks noGrp="1"/>
          </p:cNvSpPr>
          <p:nvPr>
            <p:ph type="title"/>
          </p:nvPr>
        </p:nvSpPr>
        <p:spPr>
          <a:xfrm>
            <a:off x="285751" y="11"/>
            <a:ext cx="8572020" cy="843717"/>
          </a:xfrm>
        </p:spPr>
        <p:txBody>
          <a:bodyPr anchor="ctr">
            <a:normAutofit/>
          </a:bodyPr>
          <a:lstStyle/>
          <a:p>
            <a:r>
              <a:rPr lang="en-US"/>
              <a:t>Hardware Block Diagram</a:t>
            </a:r>
          </a:p>
        </p:txBody>
      </p:sp>
      <p:sp>
        <p:nvSpPr>
          <p:cNvPr id="33" name="Footer Placeholder 7">
            <a:extLst>
              <a:ext uri="{FF2B5EF4-FFF2-40B4-BE49-F238E27FC236}">
                <a16:creationId xmlns:a16="http://schemas.microsoft.com/office/drawing/2014/main" id="{5D143A8B-46E0-04CE-5828-8A1C7A3B86C2}"/>
              </a:ext>
            </a:extLst>
          </p:cNvPr>
          <p:cNvSpPr>
            <a:spLocks noGrp="1"/>
          </p:cNvSpPr>
          <p:nvPr>
            <p:ph type="ftr" sz="quarter" idx="10"/>
          </p:nvPr>
        </p:nvSpPr>
        <p:spPr>
          <a:xfrm>
            <a:off x="561838" y="6421201"/>
            <a:ext cx="6001999" cy="365125"/>
          </a:xfrm>
        </p:spPr>
        <p:txBody>
          <a:bodyPr anchor="ctr">
            <a:normAutofit/>
          </a:bodyPr>
          <a:lstStyle/>
          <a:p>
            <a:pPr>
              <a:spcAft>
                <a:spcPts val="600"/>
              </a:spcAft>
            </a:pPr>
            <a:r>
              <a:rPr lang="en-US"/>
              <a:t>UNIVERSITY OF FLORIDA HERBERT WERTHEIM COLLEGE OF ENGINEERING</a:t>
            </a:r>
          </a:p>
        </p:txBody>
      </p:sp>
      <p:sp>
        <p:nvSpPr>
          <p:cNvPr id="4" name="Rectangle 3">
            <a:extLst>
              <a:ext uri="{FF2B5EF4-FFF2-40B4-BE49-F238E27FC236}">
                <a16:creationId xmlns:a16="http://schemas.microsoft.com/office/drawing/2014/main" id="{947B3112-4114-CCAF-4841-A555366C0D7B}"/>
              </a:ext>
            </a:extLst>
          </p:cNvPr>
          <p:cNvSpPr/>
          <p:nvPr/>
        </p:nvSpPr>
        <p:spPr>
          <a:xfrm>
            <a:off x="226907" y="1239531"/>
            <a:ext cx="8572020" cy="4764454"/>
          </a:xfrm>
          <a:prstGeom prst="rect">
            <a:avLst/>
          </a:prstGeom>
        </p:spPr>
        <p:style>
          <a:lnRef idx="1">
            <a:schemeClr val="accent2">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tIns="640080"/>
          <a:lstStyle/>
          <a:p>
            <a:endParaRPr lang="en-US"/>
          </a:p>
          <a:p>
            <a:pPr marL="1200150" lvl="2" indent="-285750">
              <a:buFont typeface="Arial" panose="020B0604020202020204" pitchFamily="34" charset="0"/>
              <a:buChar char="•"/>
            </a:pPr>
            <a:endParaRPr lang="en-US"/>
          </a:p>
          <a:p>
            <a:pPr marL="742950" lvl="1" indent="-285750">
              <a:buFont typeface="Arial" panose="020B0604020202020204" pitchFamily="34" charset="0"/>
              <a:buChar char="•"/>
            </a:pPr>
            <a:endParaRPr lang="en-US"/>
          </a:p>
        </p:txBody>
      </p:sp>
      <p:grpSp>
        <p:nvGrpSpPr>
          <p:cNvPr id="6" name="Group 5">
            <a:extLst>
              <a:ext uri="{FF2B5EF4-FFF2-40B4-BE49-F238E27FC236}">
                <a16:creationId xmlns:a16="http://schemas.microsoft.com/office/drawing/2014/main" id="{FB94E9FA-4046-97C1-292E-472A0AEA963F}"/>
              </a:ext>
            </a:extLst>
          </p:cNvPr>
          <p:cNvGrpSpPr/>
          <p:nvPr/>
        </p:nvGrpSpPr>
        <p:grpSpPr>
          <a:xfrm>
            <a:off x="380578" y="963180"/>
            <a:ext cx="3605825" cy="681310"/>
            <a:chOff x="428601" y="13998"/>
            <a:chExt cx="6000414" cy="1210320"/>
          </a:xfrm>
        </p:grpSpPr>
        <p:sp>
          <p:nvSpPr>
            <p:cNvPr id="7" name="Rectangle: Rounded Corners 6">
              <a:extLst>
                <a:ext uri="{FF2B5EF4-FFF2-40B4-BE49-F238E27FC236}">
                  <a16:creationId xmlns:a16="http://schemas.microsoft.com/office/drawing/2014/main" id="{F0674F27-5364-8B77-E5E0-6A4408376776}"/>
                </a:ext>
              </a:extLst>
            </p:cNvPr>
            <p:cNvSpPr/>
            <p:nvPr/>
          </p:nvSpPr>
          <p:spPr>
            <a:xfrm>
              <a:off x="428601" y="13998"/>
              <a:ext cx="6000414" cy="1210320"/>
            </a:xfrm>
            <a:prstGeom prst="round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a:lstStyle/>
            <a:p>
              <a:endParaRPr lang="en-US" sz="1000"/>
            </a:p>
          </p:txBody>
        </p:sp>
        <p:sp>
          <p:nvSpPr>
            <p:cNvPr id="8" name="Rectangle: Rounded Corners 5">
              <a:extLst>
                <a:ext uri="{FF2B5EF4-FFF2-40B4-BE49-F238E27FC236}">
                  <a16:creationId xmlns:a16="http://schemas.microsoft.com/office/drawing/2014/main" id="{598C45DC-6442-2013-39F8-5A5CFDB52040}"/>
                </a:ext>
              </a:extLst>
            </p:cNvPr>
            <p:cNvSpPr txBox="1"/>
            <p:nvPr/>
          </p:nvSpPr>
          <p:spPr>
            <a:xfrm>
              <a:off x="487684" y="73081"/>
              <a:ext cx="5882249" cy="109215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26801" tIns="0" rIns="226801" bIns="0" numCol="1" spcCol="1270" anchor="ctr" anchorCtr="0">
              <a:noAutofit/>
            </a:bodyPr>
            <a:lstStyle/>
            <a:p>
              <a:pPr marL="0" lvl="0" indent="0" algn="l" defTabSz="1822450">
                <a:lnSpc>
                  <a:spcPct val="90000"/>
                </a:lnSpc>
                <a:spcBef>
                  <a:spcPct val="0"/>
                </a:spcBef>
                <a:spcAft>
                  <a:spcPct val="35000"/>
                </a:spcAft>
                <a:buNone/>
              </a:pPr>
              <a:r>
                <a:rPr lang="en-US" sz="2000" kern="1200" err="1"/>
                <a:t>LoRaWAN</a:t>
              </a:r>
              <a:r>
                <a:rPr lang="en-US" sz="2000" kern="1200"/>
                <a:t> Node</a:t>
              </a:r>
            </a:p>
          </p:txBody>
        </p:sp>
      </p:grpSp>
      <p:pic>
        <p:nvPicPr>
          <p:cNvPr id="2" name="Picture 1" descr="A screen shot of a computer&#10;&#10;Description automatically generated">
            <a:extLst>
              <a:ext uri="{FF2B5EF4-FFF2-40B4-BE49-F238E27FC236}">
                <a16:creationId xmlns:a16="http://schemas.microsoft.com/office/drawing/2014/main" id="{DDF9BC26-16D5-55C9-710C-EDE4F25B420B}"/>
              </a:ext>
            </a:extLst>
          </p:cNvPr>
          <p:cNvPicPr>
            <a:picLocks noChangeAspect="1"/>
          </p:cNvPicPr>
          <p:nvPr/>
        </p:nvPicPr>
        <p:blipFill>
          <a:blip r:embed="rId4"/>
          <a:stretch>
            <a:fillRect/>
          </a:stretch>
        </p:blipFill>
        <p:spPr>
          <a:xfrm>
            <a:off x="2069288" y="1763942"/>
            <a:ext cx="5005424" cy="4061949"/>
          </a:xfrm>
          <a:prstGeom prst="rect">
            <a:avLst/>
          </a:prstGeom>
        </p:spPr>
      </p:pic>
    </p:spTree>
    <p:custDataLst>
      <p:tags r:id="rId1"/>
    </p:custDataLst>
    <p:extLst>
      <p:ext uri="{BB962C8B-B14F-4D97-AF65-F5344CB8AC3E}">
        <p14:creationId xmlns:p14="http://schemas.microsoft.com/office/powerpoint/2010/main" val="5571236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9833DE-8E79-7D37-16FD-432B0A784CEF}"/>
              </a:ext>
            </a:extLst>
          </p:cNvPr>
          <p:cNvSpPr>
            <a:spLocks noGrp="1"/>
          </p:cNvSpPr>
          <p:nvPr>
            <p:ph type="title"/>
          </p:nvPr>
        </p:nvSpPr>
        <p:spPr>
          <a:xfrm>
            <a:off x="285751" y="11"/>
            <a:ext cx="8572020" cy="843717"/>
          </a:xfrm>
        </p:spPr>
        <p:txBody>
          <a:bodyPr anchor="ctr">
            <a:normAutofit/>
          </a:bodyPr>
          <a:lstStyle/>
          <a:p>
            <a:r>
              <a:rPr lang="en-US">
                <a:latin typeface="Arial"/>
                <a:cs typeface="Arial"/>
              </a:rPr>
              <a:t>Software Block Diagram</a:t>
            </a:r>
          </a:p>
        </p:txBody>
      </p:sp>
      <p:sp>
        <p:nvSpPr>
          <p:cNvPr id="33" name="Footer Placeholder 7">
            <a:extLst>
              <a:ext uri="{FF2B5EF4-FFF2-40B4-BE49-F238E27FC236}">
                <a16:creationId xmlns:a16="http://schemas.microsoft.com/office/drawing/2014/main" id="{5D143A8B-46E0-04CE-5828-8A1C7A3B86C2}"/>
              </a:ext>
            </a:extLst>
          </p:cNvPr>
          <p:cNvSpPr>
            <a:spLocks noGrp="1"/>
          </p:cNvSpPr>
          <p:nvPr>
            <p:ph type="ftr" sz="quarter" idx="10"/>
          </p:nvPr>
        </p:nvSpPr>
        <p:spPr>
          <a:xfrm>
            <a:off x="561838" y="6421201"/>
            <a:ext cx="6001999" cy="365125"/>
          </a:xfrm>
        </p:spPr>
        <p:txBody>
          <a:bodyPr anchor="ctr">
            <a:normAutofit/>
          </a:bodyPr>
          <a:lstStyle/>
          <a:p>
            <a:pPr>
              <a:spcAft>
                <a:spcPts val="600"/>
              </a:spcAft>
            </a:pPr>
            <a:r>
              <a:rPr lang="en-US"/>
              <a:t>UNIVERSITY OF FLORIDA HERBERT WERTHEIM COLLEGE OF ENGINEERING</a:t>
            </a:r>
          </a:p>
        </p:txBody>
      </p:sp>
      <p:sp>
        <p:nvSpPr>
          <p:cNvPr id="4" name="Rectangle 3">
            <a:extLst>
              <a:ext uri="{FF2B5EF4-FFF2-40B4-BE49-F238E27FC236}">
                <a16:creationId xmlns:a16="http://schemas.microsoft.com/office/drawing/2014/main" id="{947B3112-4114-CCAF-4841-A555366C0D7B}"/>
              </a:ext>
            </a:extLst>
          </p:cNvPr>
          <p:cNvSpPr/>
          <p:nvPr/>
        </p:nvSpPr>
        <p:spPr>
          <a:xfrm>
            <a:off x="226907" y="1239531"/>
            <a:ext cx="8572020" cy="4764454"/>
          </a:xfrm>
          <a:prstGeom prst="rect">
            <a:avLst/>
          </a:prstGeom>
        </p:spPr>
        <p:style>
          <a:lnRef idx="1">
            <a:schemeClr val="accent2">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tIns="640080"/>
          <a:lstStyle/>
          <a:p>
            <a:endParaRPr lang="en-US"/>
          </a:p>
          <a:p>
            <a:pPr marL="1200150" lvl="2" indent="-285750">
              <a:buFont typeface="Arial" panose="020B0604020202020204" pitchFamily="34" charset="0"/>
              <a:buChar char="•"/>
            </a:pPr>
            <a:endParaRPr lang="en-US"/>
          </a:p>
          <a:p>
            <a:pPr marL="742950" lvl="1" indent="-285750">
              <a:buFont typeface="Arial" panose="020B0604020202020204" pitchFamily="34" charset="0"/>
              <a:buChar char="•"/>
            </a:pPr>
            <a:endParaRPr lang="en-US"/>
          </a:p>
        </p:txBody>
      </p:sp>
      <p:grpSp>
        <p:nvGrpSpPr>
          <p:cNvPr id="6" name="Group 5">
            <a:extLst>
              <a:ext uri="{FF2B5EF4-FFF2-40B4-BE49-F238E27FC236}">
                <a16:creationId xmlns:a16="http://schemas.microsoft.com/office/drawing/2014/main" id="{FB94E9FA-4046-97C1-292E-472A0AEA963F}"/>
              </a:ext>
            </a:extLst>
          </p:cNvPr>
          <p:cNvGrpSpPr/>
          <p:nvPr/>
        </p:nvGrpSpPr>
        <p:grpSpPr>
          <a:xfrm>
            <a:off x="380578" y="963180"/>
            <a:ext cx="3605825" cy="681310"/>
            <a:chOff x="428601" y="13998"/>
            <a:chExt cx="6000414" cy="1210320"/>
          </a:xfrm>
        </p:grpSpPr>
        <p:sp>
          <p:nvSpPr>
            <p:cNvPr id="7" name="Rectangle: Rounded Corners 6">
              <a:extLst>
                <a:ext uri="{FF2B5EF4-FFF2-40B4-BE49-F238E27FC236}">
                  <a16:creationId xmlns:a16="http://schemas.microsoft.com/office/drawing/2014/main" id="{F0674F27-5364-8B77-E5E0-6A4408376776}"/>
                </a:ext>
              </a:extLst>
            </p:cNvPr>
            <p:cNvSpPr/>
            <p:nvPr/>
          </p:nvSpPr>
          <p:spPr>
            <a:xfrm>
              <a:off x="428601" y="13998"/>
              <a:ext cx="6000414" cy="1210320"/>
            </a:xfrm>
            <a:prstGeom prst="round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a:lstStyle/>
            <a:p>
              <a:endParaRPr lang="en-US" sz="1000"/>
            </a:p>
          </p:txBody>
        </p:sp>
        <p:sp>
          <p:nvSpPr>
            <p:cNvPr id="8" name="Rectangle: Rounded Corners 5">
              <a:extLst>
                <a:ext uri="{FF2B5EF4-FFF2-40B4-BE49-F238E27FC236}">
                  <a16:creationId xmlns:a16="http://schemas.microsoft.com/office/drawing/2014/main" id="{598C45DC-6442-2013-39F8-5A5CFDB52040}"/>
                </a:ext>
              </a:extLst>
            </p:cNvPr>
            <p:cNvSpPr txBox="1"/>
            <p:nvPr/>
          </p:nvSpPr>
          <p:spPr>
            <a:xfrm>
              <a:off x="487684" y="73081"/>
              <a:ext cx="5882249" cy="109215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26801" tIns="0" rIns="226801" bIns="0" numCol="1" spcCol="1270" anchor="ctr" anchorCtr="0">
              <a:noAutofit/>
            </a:bodyPr>
            <a:lstStyle/>
            <a:p>
              <a:pPr marL="0" lvl="0" indent="0" algn="l" defTabSz="1822450">
                <a:lnSpc>
                  <a:spcPct val="90000"/>
                </a:lnSpc>
                <a:spcBef>
                  <a:spcPct val="0"/>
                </a:spcBef>
                <a:spcAft>
                  <a:spcPct val="35000"/>
                </a:spcAft>
                <a:buNone/>
              </a:pPr>
              <a:r>
                <a:rPr lang="en-US" sz="2000" kern="1200" err="1"/>
                <a:t>LoRaWAN</a:t>
              </a:r>
              <a:r>
                <a:rPr lang="en-US" sz="2000" kern="1200"/>
                <a:t> Hub</a:t>
              </a:r>
            </a:p>
          </p:txBody>
        </p:sp>
      </p:grpSp>
      <p:pic>
        <p:nvPicPr>
          <p:cNvPr id="9" name="Picture 8" descr="A diagram of a computer system&#10;&#10;Description automatically generated">
            <a:extLst>
              <a:ext uri="{FF2B5EF4-FFF2-40B4-BE49-F238E27FC236}">
                <a16:creationId xmlns:a16="http://schemas.microsoft.com/office/drawing/2014/main" id="{27A8B600-8413-93B0-BC2F-F029F0A3FFC0}"/>
              </a:ext>
            </a:extLst>
          </p:cNvPr>
          <p:cNvPicPr>
            <a:picLocks noChangeAspect="1"/>
          </p:cNvPicPr>
          <p:nvPr/>
        </p:nvPicPr>
        <p:blipFill>
          <a:blip r:embed="rId4"/>
          <a:stretch>
            <a:fillRect/>
          </a:stretch>
        </p:blipFill>
        <p:spPr>
          <a:xfrm>
            <a:off x="1580029" y="1824046"/>
            <a:ext cx="5871882" cy="3602114"/>
          </a:xfrm>
          <a:prstGeom prst="rect">
            <a:avLst/>
          </a:prstGeom>
        </p:spPr>
      </p:pic>
      <p:sp>
        <p:nvSpPr>
          <p:cNvPr id="3" name="TextBox 2">
            <a:extLst>
              <a:ext uri="{FF2B5EF4-FFF2-40B4-BE49-F238E27FC236}">
                <a16:creationId xmlns:a16="http://schemas.microsoft.com/office/drawing/2014/main" id="{99CF8C31-146E-94F2-ADCB-E0A547A0747D}"/>
              </a:ext>
            </a:extLst>
          </p:cNvPr>
          <p:cNvSpPr txBox="1"/>
          <p:nvPr/>
        </p:nvSpPr>
        <p:spPr>
          <a:xfrm>
            <a:off x="2812957" y="5525886"/>
            <a:ext cx="3396931"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latin typeface="Gentona Book"/>
              </a:rPr>
              <a:t>Fig. 6: </a:t>
            </a:r>
            <a:r>
              <a:rPr lang="en-US" sz="1000" err="1">
                <a:latin typeface="Gentona Book"/>
              </a:rPr>
              <a:t>LoRaWAN</a:t>
            </a:r>
            <a:r>
              <a:rPr lang="en-US" sz="1000">
                <a:latin typeface="Gentona Book"/>
              </a:rPr>
              <a:t> Hub software signal block diagram.</a:t>
            </a:r>
            <a:endParaRPr lang="en-US">
              <a:latin typeface="Gentona Book" pitchFamily="2" charset="77"/>
            </a:endParaRPr>
          </a:p>
        </p:txBody>
      </p:sp>
    </p:spTree>
    <p:custDataLst>
      <p:tags r:id="rId1"/>
    </p:custDataLst>
    <p:extLst>
      <p:ext uri="{BB962C8B-B14F-4D97-AF65-F5344CB8AC3E}">
        <p14:creationId xmlns:p14="http://schemas.microsoft.com/office/powerpoint/2010/main" val="32275338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9833DE-8E79-7D37-16FD-432B0A784CEF}"/>
              </a:ext>
            </a:extLst>
          </p:cNvPr>
          <p:cNvSpPr>
            <a:spLocks noGrp="1"/>
          </p:cNvSpPr>
          <p:nvPr>
            <p:ph type="title"/>
          </p:nvPr>
        </p:nvSpPr>
        <p:spPr>
          <a:xfrm>
            <a:off x="285751" y="11"/>
            <a:ext cx="8572020" cy="843717"/>
          </a:xfrm>
        </p:spPr>
        <p:txBody>
          <a:bodyPr anchor="ctr">
            <a:normAutofit/>
          </a:bodyPr>
          <a:lstStyle/>
          <a:p>
            <a:r>
              <a:rPr lang="en-US">
                <a:latin typeface="Arial"/>
                <a:cs typeface="Arial"/>
              </a:rPr>
              <a:t>Software Block Diagram</a:t>
            </a:r>
          </a:p>
        </p:txBody>
      </p:sp>
      <p:sp>
        <p:nvSpPr>
          <p:cNvPr id="33" name="Footer Placeholder 7">
            <a:extLst>
              <a:ext uri="{FF2B5EF4-FFF2-40B4-BE49-F238E27FC236}">
                <a16:creationId xmlns:a16="http://schemas.microsoft.com/office/drawing/2014/main" id="{5D143A8B-46E0-04CE-5828-8A1C7A3B86C2}"/>
              </a:ext>
            </a:extLst>
          </p:cNvPr>
          <p:cNvSpPr>
            <a:spLocks noGrp="1"/>
          </p:cNvSpPr>
          <p:nvPr>
            <p:ph type="ftr" sz="quarter" idx="10"/>
          </p:nvPr>
        </p:nvSpPr>
        <p:spPr>
          <a:xfrm>
            <a:off x="561838" y="6421201"/>
            <a:ext cx="6001999" cy="365125"/>
          </a:xfrm>
        </p:spPr>
        <p:txBody>
          <a:bodyPr anchor="ctr">
            <a:normAutofit/>
          </a:bodyPr>
          <a:lstStyle/>
          <a:p>
            <a:pPr>
              <a:spcAft>
                <a:spcPts val="600"/>
              </a:spcAft>
            </a:pPr>
            <a:r>
              <a:rPr lang="en-US"/>
              <a:t>UNIVERSITY OF FLORIDA HERBERT WERTHEIM COLLEGE OF ENGINEERING</a:t>
            </a:r>
          </a:p>
        </p:txBody>
      </p:sp>
      <p:sp>
        <p:nvSpPr>
          <p:cNvPr id="4" name="Rectangle 3">
            <a:extLst>
              <a:ext uri="{FF2B5EF4-FFF2-40B4-BE49-F238E27FC236}">
                <a16:creationId xmlns:a16="http://schemas.microsoft.com/office/drawing/2014/main" id="{947B3112-4114-CCAF-4841-A555366C0D7B}"/>
              </a:ext>
            </a:extLst>
          </p:cNvPr>
          <p:cNvSpPr/>
          <p:nvPr/>
        </p:nvSpPr>
        <p:spPr>
          <a:xfrm>
            <a:off x="226907" y="1239531"/>
            <a:ext cx="8572020" cy="4764454"/>
          </a:xfrm>
          <a:prstGeom prst="rect">
            <a:avLst/>
          </a:prstGeom>
        </p:spPr>
        <p:style>
          <a:lnRef idx="1">
            <a:schemeClr val="accent2">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tIns="640080"/>
          <a:lstStyle/>
          <a:p>
            <a:endParaRPr lang="en-US"/>
          </a:p>
          <a:p>
            <a:pPr marL="1200150" lvl="2" indent="-285750">
              <a:buFont typeface="Arial" panose="020B0604020202020204" pitchFamily="34" charset="0"/>
              <a:buChar char="•"/>
            </a:pPr>
            <a:endParaRPr lang="en-US"/>
          </a:p>
          <a:p>
            <a:pPr marL="742950" lvl="1" indent="-285750">
              <a:buFont typeface="Arial" panose="020B0604020202020204" pitchFamily="34" charset="0"/>
              <a:buChar char="•"/>
            </a:pPr>
            <a:endParaRPr lang="en-US"/>
          </a:p>
        </p:txBody>
      </p:sp>
      <p:grpSp>
        <p:nvGrpSpPr>
          <p:cNvPr id="6" name="Group 5">
            <a:extLst>
              <a:ext uri="{FF2B5EF4-FFF2-40B4-BE49-F238E27FC236}">
                <a16:creationId xmlns:a16="http://schemas.microsoft.com/office/drawing/2014/main" id="{FB94E9FA-4046-97C1-292E-472A0AEA963F}"/>
              </a:ext>
            </a:extLst>
          </p:cNvPr>
          <p:cNvGrpSpPr/>
          <p:nvPr/>
        </p:nvGrpSpPr>
        <p:grpSpPr>
          <a:xfrm>
            <a:off x="380578" y="963180"/>
            <a:ext cx="3605825" cy="681310"/>
            <a:chOff x="428601" y="13998"/>
            <a:chExt cx="6000414" cy="1210320"/>
          </a:xfrm>
        </p:grpSpPr>
        <p:sp>
          <p:nvSpPr>
            <p:cNvPr id="7" name="Rectangle: Rounded Corners 6">
              <a:extLst>
                <a:ext uri="{FF2B5EF4-FFF2-40B4-BE49-F238E27FC236}">
                  <a16:creationId xmlns:a16="http://schemas.microsoft.com/office/drawing/2014/main" id="{F0674F27-5364-8B77-E5E0-6A4408376776}"/>
                </a:ext>
              </a:extLst>
            </p:cNvPr>
            <p:cNvSpPr/>
            <p:nvPr/>
          </p:nvSpPr>
          <p:spPr>
            <a:xfrm>
              <a:off x="428601" y="13998"/>
              <a:ext cx="6000414" cy="1210320"/>
            </a:xfrm>
            <a:prstGeom prst="round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a:lstStyle/>
            <a:p>
              <a:endParaRPr lang="en-US" sz="1000"/>
            </a:p>
          </p:txBody>
        </p:sp>
        <p:sp>
          <p:nvSpPr>
            <p:cNvPr id="8" name="Rectangle: Rounded Corners 5">
              <a:extLst>
                <a:ext uri="{FF2B5EF4-FFF2-40B4-BE49-F238E27FC236}">
                  <a16:creationId xmlns:a16="http://schemas.microsoft.com/office/drawing/2014/main" id="{598C45DC-6442-2013-39F8-5A5CFDB52040}"/>
                </a:ext>
              </a:extLst>
            </p:cNvPr>
            <p:cNvSpPr txBox="1"/>
            <p:nvPr/>
          </p:nvSpPr>
          <p:spPr>
            <a:xfrm>
              <a:off x="487684" y="73081"/>
              <a:ext cx="5882249" cy="109215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26801" tIns="0" rIns="226801" bIns="0" numCol="1" spcCol="1270" anchor="ctr" anchorCtr="0">
              <a:noAutofit/>
            </a:bodyPr>
            <a:lstStyle/>
            <a:p>
              <a:pPr marL="0" lvl="0" indent="0" algn="l" defTabSz="1822450">
                <a:lnSpc>
                  <a:spcPct val="90000"/>
                </a:lnSpc>
                <a:spcBef>
                  <a:spcPct val="0"/>
                </a:spcBef>
                <a:spcAft>
                  <a:spcPct val="35000"/>
                </a:spcAft>
                <a:buNone/>
              </a:pPr>
              <a:r>
                <a:rPr lang="en-US" sz="2000" kern="1200" err="1"/>
                <a:t>LoRaWAN</a:t>
              </a:r>
              <a:r>
                <a:rPr lang="en-US" sz="2000" kern="1200"/>
                <a:t> Node</a:t>
              </a:r>
            </a:p>
          </p:txBody>
        </p:sp>
      </p:grpSp>
      <p:pic>
        <p:nvPicPr>
          <p:cNvPr id="1026" name="Picture 2">
            <a:extLst>
              <a:ext uri="{FF2B5EF4-FFF2-40B4-BE49-F238E27FC236}">
                <a16:creationId xmlns:a16="http://schemas.microsoft.com/office/drawing/2014/main" id="{C6BA1F62-7A3C-6CD2-49F6-164E0504D2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1917" y="1785553"/>
            <a:ext cx="6002000" cy="407736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831292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9833DE-8E79-7D37-16FD-432B0A784CEF}"/>
              </a:ext>
            </a:extLst>
          </p:cNvPr>
          <p:cNvSpPr>
            <a:spLocks noGrp="1"/>
          </p:cNvSpPr>
          <p:nvPr>
            <p:ph type="title"/>
          </p:nvPr>
        </p:nvSpPr>
        <p:spPr>
          <a:xfrm>
            <a:off x="285751" y="11"/>
            <a:ext cx="8572020" cy="843717"/>
          </a:xfrm>
        </p:spPr>
        <p:txBody>
          <a:bodyPr anchor="ctr">
            <a:normAutofit/>
          </a:bodyPr>
          <a:lstStyle/>
          <a:p>
            <a:r>
              <a:rPr lang="en-US"/>
              <a:t>Gantt Chart</a:t>
            </a:r>
          </a:p>
        </p:txBody>
      </p:sp>
      <p:sp>
        <p:nvSpPr>
          <p:cNvPr id="33" name="Footer Placeholder 7">
            <a:extLst>
              <a:ext uri="{FF2B5EF4-FFF2-40B4-BE49-F238E27FC236}">
                <a16:creationId xmlns:a16="http://schemas.microsoft.com/office/drawing/2014/main" id="{5D143A8B-46E0-04CE-5828-8A1C7A3B86C2}"/>
              </a:ext>
            </a:extLst>
          </p:cNvPr>
          <p:cNvSpPr>
            <a:spLocks noGrp="1"/>
          </p:cNvSpPr>
          <p:nvPr>
            <p:ph type="ftr" sz="quarter" idx="10"/>
          </p:nvPr>
        </p:nvSpPr>
        <p:spPr>
          <a:xfrm>
            <a:off x="561838" y="6421201"/>
            <a:ext cx="6001999" cy="365125"/>
          </a:xfrm>
        </p:spPr>
        <p:txBody>
          <a:bodyPr anchor="ctr">
            <a:normAutofit/>
          </a:bodyPr>
          <a:lstStyle/>
          <a:p>
            <a:pPr>
              <a:spcAft>
                <a:spcPts val="600"/>
              </a:spcAft>
            </a:pPr>
            <a:r>
              <a:rPr lang="en-US"/>
              <a:t>UNIVERSITY OF FLORIDA HERBERT WERTHEIM COLLEGE OF ENGINEERING</a:t>
            </a:r>
          </a:p>
        </p:txBody>
      </p:sp>
      <p:sp>
        <p:nvSpPr>
          <p:cNvPr id="4" name="Rectangle 3">
            <a:extLst>
              <a:ext uri="{FF2B5EF4-FFF2-40B4-BE49-F238E27FC236}">
                <a16:creationId xmlns:a16="http://schemas.microsoft.com/office/drawing/2014/main" id="{947B3112-4114-CCAF-4841-A555366C0D7B}"/>
              </a:ext>
            </a:extLst>
          </p:cNvPr>
          <p:cNvSpPr/>
          <p:nvPr/>
        </p:nvSpPr>
        <p:spPr>
          <a:xfrm>
            <a:off x="282936" y="1026620"/>
            <a:ext cx="8560814" cy="4977365"/>
          </a:xfrm>
          <a:prstGeom prst="rect">
            <a:avLst/>
          </a:prstGeom>
        </p:spPr>
        <p:style>
          <a:lnRef idx="1">
            <a:schemeClr val="accent2">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lIns="91440" tIns="640080" rIns="91440" bIns="45720" anchor="t"/>
          <a:lstStyle/>
          <a:p>
            <a:pPr marL="285750" indent="-285750">
              <a:buFont typeface="Arial" panose="020B0604020202020204" pitchFamily="34" charset="0"/>
              <a:buChar char="•"/>
            </a:pPr>
            <a:endParaRPr lang="en-US"/>
          </a:p>
          <a:p>
            <a:endParaRPr lang="en-US"/>
          </a:p>
        </p:txBody>
      </p:sp>
      <p:grpSp>
        <p:nvGrpSpPr>
          <p:cNvPr id="6" name="Group 5">
            <a:extLst>
              <a:ext uri="{FF2B5EF4-FFF2-40B4-BE49-F238E27FC236}">
                <a16:creationId xmlns:a16="http://schemas.microsoft.com/office/drawing/2014/main" id="{FB94E9FA-4046-97C1-292E-472A0AEA963F}"/>
              </a:ext>
            </a:extLst>
          </p:cNvPr>
          <p:cNvGrpSpPr/>
          <p:nvPr/>
        </p:nvGrpSpPr>
        <p:grpSpPr>
          <a:xfrm>
            <a:off x="380578" y="963180"/>
            <a:ext cx="3605825" cy="681310"/>
            <a:chOff x="428601" y="13998"/>
            <a:chExt cx="6000414" cy="1210320"/>
          </a:xfrm>
        </p:grpSpPr>
        <p:sp>
          <p:nvSpPr>
            <p:cNvPr id="7" name="Rectangle: Rounded Corners 6">
              <a:extLst>
                <a:ext uri="{FF2B5EF4-FFF2-40B4-BE49-F238E27FC236}">
                  <a16:creationId xmlns:a16="http://schemas.microsoft.com/office/drawing/2014/main" id="{F0674F27-5364-8B77-E5E0-6A4408376776}"/>
                </a:ext>
              </a:extLst>
            </p:cNvPr>
            <p:cNvSpPr/>
            <p:nvPr/>
          </p:nvSpPr>
          <p:spPr>
            <a:xfrm>
              <a:off x="428601" y="13998"/>
              <a:ext cx="6000414" cy="1210320"/>
            </a:xfrm>
            <a:prstGeom prst="round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a:lstStyle/>
            <a:p>
              <a:endParaRPr lang="en-US" sz="1000"/>
            </a:p>
          </p:txBody>
        </p:sp>
        <p:sp>
          <p:nvSpPr>
            <p:cNvPr id="8" name="Rectangle: Rounded Corners 5">
              <a:extLst>
                <a:ext uri="{FF2B5EF4-FFF2-40B4-BE49-F238E27FC236}">
                  <a16:creationId xmlns:a16="http://schemas.microsoft.com/office/drawing/2014/main" id="{598C45DC-6442-2013-39F8-5A5CFDB52040}"/>
                </a:ext>
              </a:extLst>
            </p:cNvPr>
            <p:cNvSpPr txBox="1"/>
            <p:nvPr/>
          </p:nvSpPr>
          <p:spPr>
            <a:xfrm>
              <a:off x="487684" y="73081"/>
              <a:ext cx="5882249" cy="109215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26801" tIns="0" rIns="226801" bIns="0" numCol="1" spcCol="1270" anchor="ctr" anchorCtr="0">
              <a:noAutofit/>
            </a:bodyPr>
            <a:lstStyle/>
            <a:p>
              <a:pPr marL="0" lvl="0" indent="0" algn="l" defTabSz="1822450">
                <a:lnSpc>
                  <a:spcPct val="90000"/>
                </a:lnSpc>
                <a:spcBef>
                  <a:spcPct val="0"/>
                </a:spcBef>
                <a:spcAft>
                  <a:spcPct val="35000"/>
                </a:spcAft>
                <a:buNone/>
              </a:pPr>
              <a:r>
                <a:rPr lang="en-US" sz="2000" kern="1200" err="1"/>
                <a:t>LoRaWAN</a:t>
              </a:r>
              <a:r>
                <a:rPr lang="en-US" sz="2000" kern="1200"/>
                <a:t> Drone </a:t>
              </a:r>
              <a:r>
                <a:rPr lang="en-US" sz="2000"/>
                <a:t>Integration</a:t>
              </a:r>
              <a:endParaRPr lang="en-US" sz="2000" kern="1200"/>
            </a:p>
          </p:txBody>
        </p:sp>
      </p:grpSp>
      <p:pic>
        <p:nvPicPr>
          <p:cNvPr id="2" name="Picture 1" descr="A screenshot of a graph&#10;&#10;Description automatically generated">
            <a:extLst>
              <a:ext uri="{FF2B5EF4-FFF2-40B4-BE49-F238E27FC236}">
                <a16:creationId xmlns:a16="http://schemas.microsoft.com/office/drawing/2014/main" id="{613E3B4E-F96C-E8E0-26A4-BB93675FD5CF}"/>
              </a:ext>
            </a:extLst>
          </p:cNvPr>
          <p:cNvPicPr>
            <a:picLocks noChangeAspect="1"/>
          </p:cNvPicPr>
          <p:nvPr/>
        </p:nvPicPr>
        <p:blipFill>
          <a:blip r:embed="rId3"/>
          <a:stretch>
            <a:fillRect/>
          </a:stretch>
        </p:blipFill>
        <p:spPr>
          <a:xfrm>
            <a:off x="628635" y="1714104"/>
            <a:ext cx="7863363" cy="3870792"/>
          </a:xfrm>
          <a:prstGeom prst="rect">
            <a:avLst/>
          </a:prstGeom>
        </p:spPr>
      </p:pic>
      <p:sp>
        <p:nvSpPr>
          <p:cNvPr id="9" name="TextBox 8">
            <a:extLst>
              <a:ext uri="{FF2B5EF4-FFF2-40B4-BE49-F238E27FC236}">
                <a16:creationId xmlns:a16="http://schemas.microsoft.com/office/drawing/2014/main" id="{753DE3ED-8C72-38F5-4C51-2D2CE381A793}"/>
              </a:ext>
            </a:extLst>
          </p:cNvPr>
          <p:cNvSpPr txBox="1"/>
          <p:nvPr/>
        </p:nvSpPr>
        <p:spPr>
          <a:xfrm>
            <a:off x="3259282" y="5750003"/>
            <a:ext cx="3396931"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latin typeface="Gentona Book"/>
              </a:rPr>
              <a:t>Fig. 4: </a:t>
            </a:r>
            <a:r>
              <a:rPr lang="en-US" sz="1000" err="1">
                <a:latin typeface="Gentona Book"/>
              </a:rPr>
              <a:t>LoRaWAN</a:t>
            </a:r>
            <a:r>
              <a:rPr lang="en-US" sz="1000">
                <a:latin typeface="Gentona Book"/>
              </a:rPr>
              <a:t> Integration Gantt Chart.</a:t>
            </a:r>
            <a:endParaRPr lang="en-US">
              <a:latin typeface="Gentona Book" pitchFamily="2" charset="77"/>
            </a:endParaRPr>
          </a:p>
        </p:txBody>
      </p:sp>
    </p:spTree>
    <p:extLst>
      <p:ext uri="{BB962C8B-B14F-4D97-AF65-F5344CB8AC3E}">
        <p14:creationId xmlns:p14="http://schemas.microsoft.com/office/powerpoint/2010/main" val="1364163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49707-6A5F-9C70-7FC4-6ED57BFFA376}"/>
              </a:ext>
            </a:extLst>
          </p:cNvPr>
          <p:cNvSpPr>
            <a:spLocks noGrp="1"/>
          </p:cNvSpPr>
          <p:nvPr>
            <p:ph type="title"/>
          </p:nvPr>
        </p:nvSpPr>
        <p:spPr/>
        <p:txBody>
          <a:bodyPr/>
          <a:lstStyle/>
          <a:p>
            <a:r>
              <a:rPr lang="en-US"/>
              <a:t>Cited Works</a:t>
            </a:r>
          </a:p>
        </p:txBody>
      </p:sp>
      <p:sp>
        <p:nvSpPr>
          <p:cNvPr id="3" name="Content Placeholder 2">
            <a:extLst>
              <a:ext uri="{FF2B5EF4-FFF2-40B4-BE49-F238E27FC236}">
                <a16:creationId xmlns:a16="http://schemas.microsoft.com/office/drawing/2014/main" id="{7EF607D5-9D92-BBF9-7536-83B4907BFB51}"/>
              </a:ext>
            </a:extLst>
          </p:cNvPr>
          <p:cNvSpPr>
            <a:spLocks noGrp="1"/>
          </p:cNvSpPr>
          <p:nvPr>
            <p:ph idx="1"/>
          </p:nvPr>
        </p:nvSpPr>
        <p:spPr/>
        <p:txBody>
          <a:bodyPr vert="horz" lIns="91440" tIns="45720" rIns="91440" bIns="45720" rtlCol="0" anchor="t">
            <a:normAutofit/>
          </a:bodyPr>
          <a:lstStyle/>
          <a:p>
            <a:pPr marL="0" indent="-457200">
              <a:spcBef>
                <a:spcPts val="700"/>
              </a:spcBef>
              <a:spcAft>
                <a:spcPts val="200"/>
              </a:spcAft>
              <a:buNone/>
            </a:pPr>
            <a:r>
              <a:rPr lang="en-US">
                <a:latin typeface="Arial"/>
                <a:ea typeface="Calibri"/>
                <a:cs typeface="Arial"/>
              </a:rPr>
              <a:t>[1] D. </a:t>
            </a:r>
            <a:r>
              <a:rPr lang="en-US" err="1">
                <a:latin typeface="Arial"/>
                <a:ea typeface="Calibri"/>
                <a:cs typeface="Arial"/>
              </a:rPr>
              <a:t>Davcev</a:t>
            </a:r>
            <a:r>
              <a:rPr lang="en-US">
                <a:latin typeface="Arial"/>
                <a:ea typeface="Calibri"/>
                <a:cs typeface="Arial"/>
              </a:rPr>
              <a:t>, K. </a:t>
            </a:r>
            <a:r>
              <a:rPr lang="en-US" err="1">
                <a:latin typeface="Arial"/>
                <a:ea typeface="Calibri"/>
                <a:cs typeface="Arial"/>
              </a:rPr>
              <a:t>Mitreski</a:t>
            </a:r>
            <a:r>
              <a:rPr lang="en-US">
                <a:latin typeface="Arial"/>
                <a:ea typeface="Calibri"/>
                <a:cs typeface="Arial"/>
              </a:rPr>
              <a:t>, S. </a:t>
            </a:r>
            <a:r>
              <a:rPr lang="en-US" err="1">
                <a:latin typeface="Arial"/>
                <a:ea typeface="Calibri"/>
                <a:cs typeface="Arial"/>
              </a:rPr>
              <a:t>Trajkovic</a:t>
            </a:r>
            <a:r>
              <a:rPr lang="en-US">
                <a:latin typeface="Arial"/>
                <a:ea typeface="Calibri"/>
                <a:cs typeface="Arial"/>
              </a:rPr>
              <a:t>, V. Nikolovski, and N. </a:t>
            </a:r>
            <a:r>
              <a:rPr lang="en-US" err="1">
                <a:latin typeface="Arial"/>
                <a:ea typeface="Calibri"/>
                <a:cs typeface="Arial"/>
              </a:rPr>
              <a:t>Koteli</a:t>
            </a:r>
            <a:r>
              <a:rPr lang="en-US">
                <a:latin typeface="Arial"/>
                <a:ea typeface="Calibri"/>
                <a:cs typeface="Arial"/>
              </a:rPr>
              <a:t>, “IOT agriculture system based on </a:t>
            </a:r>
            <a:r>
              <a:rPr lang="en-US" err="1">
                <a:latin typeface="Arial"/>
                <a:ea typeface="Calibri"/>
                <a:cs typeface="Arial"/>
              </a:rPr>
              <a:t>Lorawan</a:t>
            </a:r>
            <a:r>
              <a:rPr lang="en-US">
                <a:latin typeface="Arial"/>
                <a:ea typeface="Calibri"/>
                <a:cs typeface="Arial"/>
              </a:rPr>
              <a:t>,” </a:t>
            </a:r>
            <a:r>
              <a:rPr lang="en-US" i="1">
                <a:latin typeface="Arial"/>
                <a:ea typeface="Calibri"/>
                <a:cs typeface="Arial"/>
              </a:rPr>
              <a:t>2018 14th IEEE International Workshop on Factory Communication Systems (WFCS)</a:t>
            </a:r>
            <a:r>
              <a:rPr lang="en-US">
                <a:latin typeface="Arial"/>
                <a:ea typeface="Calibri"/>
                <a:cs typeface="Arial"/>
              </a:rPr>
              <a:t>, Jun. 2018. doi:10.1109/wfcs.2018.8402368 </a:t>
            </a:r>
            <a:endParaRPr lang="en-US">
              <a:latin typeface="Calibri"/>
              <a:ea typeface="Calibri"/>
              <a:cs typeface="Arial"/>
            </a:endParaRPr>
          </a:p>
          <a:p>
            <a:pPr marL="170815" indent="-170815"/>
            <a:endParaRPr lang="en-US">
              <a:latin typeface="Calibri"/>
              <a:ea typeface="Calibri"/>
              <a:cs typeface="Arial"/>
            </a:endParaRPr>
          </a:p>
        </p:txBody>
      </p:sp>
      <p:sp>
        <p:nvSpPr>
          <p:cNvPr id="4" name="Footer Placeholder 3">
            <a:extLst>
              <a:ext uri="{FF2B5EF4-FFF2-40B4-BE49-F238E27FC236}">
                <a16:creationId xmlns:a16="http://schemas.microsoft.com/office/drawing/2014/main" id="{F0BEAF7A-FB7E-803B-4C38-20EE543EC2CA}"/>
              </a:ext>
            </a:extLst>
          </p:cNvPr>
          <p:cNvSpPr>
            <a:spLocks noGrp="1"/>
          </p:cNvSpPr>
          <p:nvPr>
            <p:ph type="ftr" sz="quarter" idx="10"/>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2020475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36935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B029006-AC33-8ACF-4BA2-AE1499901A86}"/>
              </a:ext>
            </a:extLst>
          </p:cNvPr>
          <p:cNvSpPr>
            <a:spLocks noGrp="1"/>
          </p:cNvSpPr>
          <p:nvPr>
            <p:ph type="title"/>
          </p:nvPr>
        </p:nvSpPr>
        <p:spPr/>
        <p:txBody>
          <a:bodyPr/>
          <a:lstStyle/>
          <a:p>
            <a:pPr algn="ctr"/>
            <a:r>
              <a:rPr lang="en-US"/>
              <a:t>Presentation Guide</a:t>
            </a:r>
          </a:p>
        </p:txBody>
      </p:sp>
      <p:sp>
        <p:nvSpPr>
          <p:cNvPr id="10" name="Text Placeholder 9">
            <a:extLst>
              <a:ext uri="{FF2B5EF4-FFF2-40B4-BE49-F238E27FC236}">
                <a16:creationId xmlns:a16="http://schemas.microsoft.com/office/drawing/2014/main" id="{92817BE1-505A-3A0D-721C-ACF2069D5B19}"/>
              </a:ext>
            </a:extLst>
          </p:cNvPr>
          <p:cNvSpPr>
            <a:spLocks noGrp="1"/>
          </p:cNvSpPr>
          <p:nvPr>
            <p:ph type="body" sz="quarter" idx="10"/>
          </p:nvPr>
        </p:nvSpPr>
        <p:spPr/>
        <p:txBody>
          <a:bodyPr/>
          <a:lstStyle/>
          <a:p>
            <a:r>
              <a:rPr lang="en-US">
                <a:latin typeface="Calibri"/>
                <a:cs typeface="Arial"/>
              </a:rPr>
              <a:t>Gantt Chart</a:t>
            </a:r>
          </a:p>
        </p:txBody>
      </p:sp>
      <p:sp>
        <p:nvSpPr>
          <p:cNvPr id="7" name="Text Placeholder 6">
            <a:extLst>
              <a:ext uri="{FF2B5EF4-FFF2-40B4-BE49-F238E27FC236}">
                <a16:creationId xmlns:a16="http://schemas.microsoft.com/office/drawing/2014/main" id="{0F70409B-9B07-249B-455E-D8E9F6D01879}"/>
              </a:ext>
            </a:extLst>
          </p:cNvPr>
          <p:cNvSpPr>
            <a:spLocks noGrp="1"/>
          </p:cNvSpPr>
          <p:nvPr>
            <p:ph type="body" sz="quarter" idx="11"/>
          </p:nvPr>
        </p:nvSpPr>
        <p:spPr/>
        <p:txBody>
          <a:bodyPr/>
          <a:lstStyle/>
          <a:p>
            <a:r>
              <a:rPr lang="en-US">
                <a:latin typeface="Calibri"/>
                <a:cs typeface="Arial"/>
              </a:rPr>
              <a:t>Block Diagrams</a:t>
            </a:r>
          </a:p>
        </p:txBody>
      </p:sp>
      <p:sp>
        <p:nvSpPr>
          <p:cNvPr id="8" name="Text Placeholder 7">
            <a:extLst>
              <a:ext uri="{FF2B5EF4-FFF2-40B4-BE49-F238E27FC236}">
                <a16:creationId xmlns:a16="http://schemas.microsoft.com/office/drawing/2014/main" id="{38501798-B083-852A-759D-FEA6486DDBFB}"/>
              </a:ext>
            </a:extLst>
          </p:cNvPr>
          <p:cNvSpPr>
            <a:spLocks noGrp="1"/>
          </p:cNvSpPr>
          <p:nvPr>
            <p:ph type="body" sz="quarter" idx="12"/>
          </p:nvPr>
        </p:nvSpPr>
        <p:spPr/>
        <p:txBody>
          <a:bodyPr/>
          <a:lstStyle/>
          <a:p>
            <a:r>
              <a:rPr lang="en-US">
                <a:latin typeface="Calibri"/>
                <a:cs typeface="Arial"/>
              </a:rPr>
              <a:t>Descriptions</a:t>
            </a:r>
          </a:p>
        </p:txBody>
      </p:sp>
      <p:sp>
        <p:nvSpPr>
          <p:cNvPr id="9" name="Text Placeholder 8">
            <a:extLst>
              <a:ext uri="{FF2B5EF4-FFF2-40B4-BE49-F238E27FC236}">
                <a16:creationId xmlns:a16="http://schemas.microsoft.com/office/drawing/2014/main" id="{368A9161-11E8-FC85-BE24-2271C8803647}"/>
              </a:ext>
            </a:extLst>
          </p:cNvPr>
          <p:cNvSpPr>
            <a:spLocks noGrp="1"/>
          </p:cNvSpPr>
          <p:nvPr>
            <p:ph type="body" sz="quarter" idx="13"/>
          </p:nvPr>
        </p:nvSpPr>
        <p:spPr/>
        <p:txBody>
          <a:bodyPr/>
          <a:lstStyle/>
          <a:p>
            <a:r>
              <a:rPr lang="en-US">
                <a:latin typeface="Calibri"/>
                <a:cs typeface="Arial"/>
              </a:rPr>
              <a:t>Introduction/Existing Work</a:t>
            </a:r>
            <a:endParaRPr lang="en-US">
              <a:latin typeface="Calibri"/>
            </a:endParaRPr>
          </a:p>
        </p:txBody>
      </p:sp>
      <p:sp>
        <p:nvSpPr>
          <p:cNvPr id="4" name="Footer Placeholder 3">
            <a:extLst>
              <a:ext uri="{FF2B5EF4-FFF2-40B4-BE49-F238E27FC236}">
                <a16:creationId xmlns:a16="http://schemas.microsoft.com/office/drawing/2014/main" id="{57499EB6-A06E-8CE6-283B-8AB059055E14}"/>
              </a:ext>
            </a:extLst>
          </p:cNvPr>
          <p:cNvSpPr>
            <a:spLocks noGrp="1"/>
          </p:cNvSpPr>
          <p:nvPr>
            <p:ph type="ftr" sz="quarter" idx="15"/>
          </p:nvPr>
        </p:nvSpPr>
        <p:spPr/>
        <p:txBody>
          <a:bodyPr/>
          <a:lstStyle/>
          <a:p>
            <a:r>
              <a:rPr lang="en-US"/>
              <a:t>UNIVERSITY OF FLORIDA HERBERT WERTHEIM COLLEGE OF ENGINEERING</a:t>
            </a:r>
          </a:p>
        </p:txBody>
      </p:sp>
    </p:spTree>
    <p:extLst>
      <p:ext uri="{BB962C8B-B14F-4D97-AF65-F5344CB8AC3E}">
        <p14:creationId xmlns:p14="http://schemas.microsoft.com/office/powerpoint/2010/main" val="2555437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56CEE0-E804-3363-58E1-2B6FF53E2893}"/>
              </a:ext>
            </a:extLst>
          </p:cNvPr>
          <p:cNvSpPr>
            <a:spLocks noGrp="1"/>
          </p:cNvSpPr>
          <p:nvPr>
            <p:ph type="title"/>
          </p:nvPr>
        </p:nvSpPr>
        <p:spPr>
          <a:xfrm>
            <a:off x="483798" y="525982"/>
            <a:ext cx="3212237" cy="1200361"/>
          </a:xfrm>
        </p:spPr>
        <p:txBody>
          <a:bodyPr anchor="b">
            <a:normAutofit/>
          </a:bodyPr>
          <a:lstStyle/>
          <a:p>
            <a:r>
              <a:rPr lang="en-US" sz="3100"/>
              <a:t>Introduction</a:t>
            </a:r>
          </a:p>
        </p:txBody>
      </p:sp>
      <p:sp>
        <p:nvSpPr>
          <p:cNvPr id="8" name="Rectangle 7">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8">
            <a:extLst>
              <a:ext uri="{FF2B5EF4-FFF2-40B4-BE49-F238E27FC236}">
                <a16:creationId xmlns:a16="http://schemas.microsoft.com/office/drawing/2014/main" id="{E09D8ADD-2A2F-5FBA-A53D-55F462E1DA06}"/>
              </a:ext>
            </a:extLst>
          </p:cNvPr>
          <p:cNvSpPr>
            <a:spLocks noGrp="1"/>
          </p:cNvSpPr>
          <p:nvPr>
            <p:ph idx="1"/>
          </p:nvPr>
        </p:nvSpPr>
        <p:spPr>
          <a:xfrm>
            <a:off x="483799" y="2031101"/>
            <a:ext cx="3212238" cy="3511943"/>
          </a:xfrm>
        </p:spPr>
        <p:txBody>
          <a:bodyPr anchor="t" anchorCtr="0">
            <a:normAutofit fontScale="92500"/>
          </a:bodyPr>
          <a:lstStyle/>
          <a:p>
            <a:pPr marL="170815" indent="-170815">
              <a:spcBef>
                <a:spcPts val="0"/>
              </a:spcBef>
            </a:pPr>
            <a:r>
              <a:rPr lang="en-US" sz="1600">
                <a:latin typeface="Calibri"/>
              </a:rPr>
              <a:t>The Agriculture industry can improve crop yield by analyzing environmental localized data.</a:t>
            </a:r>
          </a:p>
          <a:p>
            <a:pPr marL="170815" indent="-170815">
              <a:spcBef>
                <a:spcPts val="0"/>
              </a:spcBef>
            </a:pPr>
            <a:r>
              <a:rPr lang="en-US" sz="1600">
                <a:latin typeface="Calibri"/>
              </a:rPr>
              <a:t>Existing sensors measure soil nutrient, moisture, and temperature levels, but deployment interferes with Agricultural process-flow.</a:t>
            </a:r>
          </a:p>
          <a:p>
            <a:pPr marL="170815" indent="-170815">
              <a:spcBef>
                <a:spcPts val="0"/>
              </a:spcBef>
            </a:pPr>
            <a:r>
              <a:rPr lang="en-US" sz="1600">
                <a:latin typeface="Calibri"/>
              </a:rPr>
              <a:t>The aim of this project is to design the </a:t>
            </a:r>
            <a:r>
              <a:rPr lang="en-US" sz="1600" err="1">
                <a:latin typeface="Calibri"/>
              </a:rPr>
              <a:t>LoRaWAN</a:t>
            </a:r>
            <a:r>
              <a:rPr lang="en-US" sz="1600">
                <a:latin typeface="Calibri"/>
              </a:rPr>
              <a:t> network components for collecting sensor data from subterranean nodes.</a:t>
            </a:r>
          </a:p>
          <a:p>
            <a:pPr marL="170815" indent="-170815">
              <a:spcBef>
                <a:spcPts val="0"/>
              </a:spcBef>
            </a:pPr>
            <a:r>
              <a:rPr lang="en-US" sz="1600">
                <a:latin typeface="Calibri"/>
              </a:rPr>
              <a:t>Analysis of hub and node designs will include power efficiency, signal data errors, and SoC tracking.</a:t>
            </a:r>
          </a:p>
          <a:p>
            <a:pPr marL="170815" indent="-170815"/>
            <a:endParaRPr lang="en-US" sz="1600">
              <a:latin typeface="Calibri"/>
            </a:endParaRPr>
          </a:p>
        </p:txBody>
      </p:sp>
      <p:sp>
        <p:nvSpPr>
          <p:cNvPr id="11" name="Rectangle 10">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1631ECAA-02A1-7646-2D51-53F0ADB40143}"/>
              </a:ext>
            </a:extLst>
          </p:cNvPr>
          <p:cNvSpPr>
            <a:spLocks noGrp="1"/>
          </p:cNvSpPr>
          <p:nvPr>
            <p:ph type="ftr" sz="quarter" idx="10"/>
          </p:nvPr>
        </p:nvSpPr>
        <p:spPr>
          <a:xfrm>
            <a:off x="3028950" y="6492240"/>
            <a:ext cx="3086100" cy="365125"/>
          </a:xfrm>
        </p:spPr>
        <p:txBody>
          <a:bodyPr>
            <a:normAutofit/>
          </a:bodyPr>
          <a:lstStyle/>
          <a:p>
            <a:pPr>
              <a:lnSpc>
                <a:spcPct val="90000"/>
              </a:lnSpc>
              <a:spcAft>
                <a:spcPts val="600"/>
              </a:spcAft>
            </a:pPr>
            <a:r>
              <a:rPr lang="en-US" sz="900"/>
              <a:t>UNIVERSITY OF FLORIDA HERBERT WERTHEIM COLLEGE OF ENGINEERING</a:t>
            </a:r>
          </a:p>
        </p:txBody>
      </p:sp>
      <p:pic>
        <p:nvPicPr>
          <p:cNvPr id="3" name="Picture 2" descr="A close-up of a diagram&#10;&#10;Description automatically generated">
            <a:extLst>
              <a:ext uri="{FF2B5EF4-FFF2-40B4-BE49-F238E27FC236}">
                <a16:creationId xmlns:a16="http://schemas.microsoft.com/office/drawing/2014/main" id="{342494D6-10D6-A4F7-D0E0-AE0D774D0D3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207"/>
          <a:stretch/>
        </p:blipFill>
        <p:spPr bwMode="auto">
          <a:xfrm>
            <a:off x="3896139" y="1780772"/>
            <a:ext cx="4437821" cy="2907358"/>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92CB9037-0184-9EF2-7F96-6B2C2C06A834}"/>
              </a:ext>
            </a:extLst>
          </p:cNvPr>
          <p:cNvSpPr txBox="1"/>
          <p:nvPr/>
        </p:nvSpPr>
        <p:spPr>
          <a:xfrm>
            <a:off x="3888121" y="4771963"/>
            <a:ext cx="4433687" cy="461665"/>
          </a:xfrm>
          <a:prstGeom prst="rect">
            <a:avLst/>
          </a:prstGeom>
          <a:noFill/>
        </p:spPr>
        <p:txBody>
          <a:bodyPr wrap="square" rtlCol="0">
            <a:spAutoFit/>
          </a:bodyPr>
          <a:lstStyle/>
          <a:p>
            <a:pPr algn="l"/>
            <a:r>
              <a:rPr lang="en-US" sz="1200">
                <a:latin typeface="Gentona Book" pitchFamily="2" charset="77"/>
              </a:rPr>
              <a:t>Fig. 1 </a:t>
            </a:r>
            <a:r>
              <a:rPr lang="en-US" sz="1200" err="1">
                <a:latin typeface="Gentona Book" pitchFamily="2" charset="77"/>
              </a:rPr>
              <a:t>LoRaWAN</a:t>
            </a:r>
            <a:r>
              <a:rPr lang="en-US" sz="1200">
                <a:latin typeface="Gentona Book" pitchFamily="2" charset="77"/>
              </a:rPr>
              <a:t> Drone Implementation block diagram, showing the project design goals in peach.</a:t>
            </a:r>
          </a:p>
        </p:txBody>
      </p:sp>
    </p:spTree>
    <p:extLst>
      <p:ext uri="{BB962C8B-B14F-4D97-AF65-F5344CB8AC3E}">
        <p14:creationId xmlns:p14="http://schemas.microsoft.com/office/powerpoint/2010/main" val="27506168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26BC-66C8-0253-B257-4604560D4DC5}"/>
              </a:ext>
            </a:extLst>
          </p:cNvPr>
          <p:cNvSpPr>
            <a:spLocks noGrp="1"/>
          </p:cNvSpPr>
          <p:nvPr>
            <p:ph type="title"/>
          </p:nvPr>
        </p:nvSpPr>
        <p:spPr/>
        <p:txBody>
          <a:bodyPr/>
          <a:lstStyle/>
          <a:p>
            <a:r>
              <a:rPr lang="en-US">
                <a:latin typeface="Arial"/>
                <a:cs typeface="Arial"/>
              </a:rPr>
              <a:t>Existing Work</a:t>
            </a:r>
            <a:endParaRPr lang="en-US"/>
          </a:p>
        </p:txBody>
      </p:sp>
      <p:sp>
        <p:nvSpPr>
          <p:cNvPr id="3" name="Content Placeholder 2">
            <a:extLst>
              <a:ext uri="{FF2B5EF4-FFF2-40B4-BE49-F238E27FC236}">
                <a16:creationId xmlns:a16="http://schemas.microsoft.com/office/drawing/2014/main" id="{2DED9965-4F9A-D699-EB05-8F8C28CAF085}"/>
              </a:ext>
            </a:extLst>
          </p:cNvPr>
          <p:cNvSpPr>
            <a:spLocks noGrp="1"/>
          </p:cNvSpPr>
          <p:nvPr>
            <p:ph idx="1"/>
          </p:nvPr>
        </p:nvSpPr>
        <p:spPr>
          <a:xfrm>
            <a:off x="285750" y="3884542"/>
            <a:ext cx="8684078" cy="2382699"/>
          </a:xfrm>
        </p:spPr>
        <p:txBody>
          <a:bodyPr vert="horz" lIns="91440" tIns="45720" rIns="91440" bIns="45720" rtlCol="0" anchor="t">
            <a:normAutofit/>
          </a:bodyPr>
          <a:lstStyle/>
          <a:p>
            <a:pPr marL="513715" lvl="1" indent="-170815"/>
            <a:r>
              <a:rPr lang="en-US">
                <a:solidFill>
                  <a:srgbClr val="404040"/>
                </a:solidFill>
                <a:latin typeface="Calibri"/>
                <a:ea typeface="Calibri"/>
                <a:cs typeface="Calibri"/>
              </a:rPr>
              <a:t>Existing work was published back in June 2018 by a group of researchers that found that </a:t>
            </a:r>
            <a:r>
              <a:rPr lang="en-US" err="1">
                <a:solidFill>
                  <a:srgbClr val="404040"/>
                </a:solidFill>
                <a:latin typeface="Calibri"/>
                <a:ea typeface="Calibri"/>
                <a:cs typeface="Calibri"/>
              </a:rPr>
              <a:t>LoRaWAN</a:t>
            </a:r>
            <a:r>
              <a:rPr lang="en-US">
                <a:solidFill>
                  <a:srgbClr val="404040"/>
                </a:solidFill>
                <a:latin typeface="Calibri"/>
                <a:ea typeface="Calibri"/>
                <a:cs typeface="Calibri"/>
              </a:rPr>
              <a:t> networks are ideal for IoT4Ag applications due to the low power requirements and long transmission range, making it better than other protocols like Zigbee and BTLE[1].</a:t>
            </a:r>
          </a:p>
          <a:p>
            <a:pPr marL="513715" lvl="1" indent="-170815"/>
            <a:r>
              <a:rPr lang="en-US">
                <a:latin typeface="Calibri"/>
                <a:ea typeface="Calibri"/>
                <a:cs typeface="Calibri"/>
              </a:rPr>
              <a:t>The proof of concept for their system measured temperature, atmospheric and soil properties of farmland and was able to make decisions on when the irrigation system would turn on and off, allowing for a much more efficient system [1].</a:t>
            </a:r>
          </a:p>
          <a:p>
            <a:pPr marL="0" indent="0">
              <a:buNone/>
            </a:pPr>
            <a:endParaRPr lang="en-US"/>
          </a:p>
        </p:txBody>
      </p:sp>
      <p:sp>
        <p:nvSpPr>
          <p:cNvPr id="4" name="Footer Placeholder 3">
            <a:extLst>
              <a:ext uri="{FF2B5EF4-FFF2-40B4-BE49-F238E27FC236}">
                <a16:creationId xmlns:a16="http://schemas.microsoft.com/office/drawing/2014/main" id="{4E566E4E-7C75-22BE-F50D-44485C2BE784}"/>
              </a:ext>
            </a:extLst>
          </p:cNvPr>
          <p:cNvSpPr>
            <a:spLocks noGrp="1"/>
          </p:cNvSpPr>
          <p:nvPr>
            <p:ph type="ftr" sz="quarter" idx="10"/>
          </p:nvPr>
        </p:nvSpPr>
        <p:spPr/>
        <p:txBody>
          <a:bodyPr/>
          <a:lstStyle/>
          <a:p>
            <a:r>
              <a:rPr lang="en-US"/>
              <a:t>UNIVERSITY OF FLORIDA HERBERT WERTHEIM COLLEGE OF ENGINEERING</a:t>
            </a:r>
          </a:p>
        </p:txBody>
      </p:sp>
      <p:pic>
        <p:nvPicPr>
          <p:cNvPr id="9" name="Picture 8" descr="A diagram of a service&#10;&#10;Description automatically generated">
            <a:extLst>
              <a:ext uri="{FF2B5EF4-FFF2-40B4-BE49-F238E27FC236}">
                <a16:creationId xmlns:a16="http://schemas.microsoft.com/office/drawing/2014/main" id="{4C48076B-2AC3-9CBB-7DF2-08A6222C4B46}"/>
              </a:ext>
            </a:extLst>
          </p:cNvPr>
          <p:cNvPicPr>
            <a:picLocks noChangeAspect="1"/>
          </p:cNvPicPr>
          <p:nvPr/>
        </p:nvPicPr>
        <p:blipFill>
          <a:blip r:embed="rId2"/>
          <a:stretch>
            <a:fillRect/>
          </a:stretch>
        </p:blipFill>
        <p:spPr>
          <a:xfrm>
            <a:off x="560293" y="725723"/>
            <a:ext cx="7732058" cy="2930052"/>
          </a:xfrm>
          <a:prstGeom prst="rect">
            <a:avLst/>
          </a:prstGeom>
        </p:spPr>
      </p:pic>
      <p:sp>
        <p:nvSpPr>
          <p:cNvPr id="5" name="TextBox 4">
            <a:extLst>
              <a:ext uri="{FF2B5EF4-FFF2-40B4-BE49-F238E27FC236}">
                <a16:creationId xmlns:a16="http://schemas.microsoft.com/office/drawing/2014/main" id="{F4DFB316-F67D-0110-BE6B-1A7557627E1F}"/>
              </a:ext>
            </a:extLst>
          </p:cNvPr>
          <p:cNvSpPr txBox="1"/>
          <p:nvPr/>
        </p:nvSpPr>
        <p:spPr>
          <a:xfrm>
            <a:off x="2961670" y="3654008"/>
            <a:ext cx="184731" cy="369332"/>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algn="l"/>
            <a:endParaRPr lang="en-US">
              <a:latin typeface="Gentona Book" pitchFamily="2" charset="77"/>
            </a:endParaRPr>
          </a:p>
        </p:txBody>
      </p:sp>
      <p:sp>
        <p:nvSpPr>
          <p:cNvPr id="7" name="TextBox 6">
            <a:extLst>
              <a:ext uri="{FF2B5EF4-FFF2-40B4-BE49-F238E27FC236}">
                <a16:creationId xmlns:a16="http://schemas.microsoft.com/office/drawing/2014/main" id="{98E62522-9672-5E78-A7C0-17515D3BB3DC}"/>
              </a:ext>
            </a:extLst>
          </p:cNvPr>
          <p:cNvSpPr txBox="1"/>
          <p:nvPr/>
        </p:nvSpPr>
        <p:spPr>
          <a:xfrm>
            <a:off x="2859101" y="3656608"/>
            <a:ext cx="3687584"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latin typeface="Gentona Book"/>
              </a:rPr>
              <a:t>Fig 2. </a:t>
            </a:r>
            <a:r>
              <a:rPr lang="en-US" sz="1000" err="1">
                <a:latin typeface="Gentona Book"/>
              </a:rPr>
              <a:t>LoRaWAN</a:t>
            </a:r>
            <a:r>
              <a:rPr lang="en-US" sz="1000">
                <a:latin typeface="Gentona Book"/>
              </a:rPr>
              <a:t> Network diagram from motivational research.</a:t>
            </a:r>
            <a:endParaRPr lang="en-US">
              <a:latin typeface="Gentona Book" pitchFamily="2" charset="77"/>
            </a:endParaRPr>
          </a:p>
        </p:txBody>
      </p:sp>
    </p:spTree>
    <p:extLst>
      <p:ext uri="{BB962C8B-B14F-4D97-AF65-F5344CB8AC3E}">
        <p14:creationId xmlns:p14="http://schemas.microsoft.com/office/powerpoint/2010/main" val="29028488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26BC-66C8-0253-B257-4604560D4DC5}"/>
              </a:ext>
            </a:extLst>
          </p:cNvPr>
          <p:cNvSpPr>
            <a:spLocks noGrp="1"/>
          </p:cNvSpPr>
          <p:nvPr>
            <p:ph type="title"/>
          </p:nvPr>
        </p:nvSpPr>
        <p:spPr>
          <a:xfrm>
            <a:off x="285751" y="12"/>
            <a:ext cx="8572020" cy="590748"/>
          </a:xfrm>
        </p:spPr>
        <p:txBody>
          <a:bodyPr/>
          <a:lstStyle/>
          <a:p>
            <a:r>
              <a:rPr lang="en-US">
                <a:latin typeface="Arial"/>
                <a:cs typeface="Arial"/>
              </a:rPr>
              <a:t>Existing Work</a:t>
            </a:r>
            <a:endParaRPr lang="en-US"/>
          </a:p>
        </p:txBody>
      </p:sp>
      <p:sp>
        <p:nvSpPr>
          <p:cNvPr id="3" name="Content Placeholder 2">
            <a:extLst>
              <a:ext uri="{FF2B5EF4-FFF2-40B4-BE49-F238E27FC236}">
                <a16:creationId xmlns:a16="http://schemas.microsoft.com/office/drawing/2014/main" id="{2DED9965-4F9A-D699-EB05-8F8C28CAF085}"/>
              </a:ext>
            </a:extLst>
          </p:cNvPr>
          <p:cNvSpPr>
            <a:spLocks noGrp="1"/>
          </p:cNvSpPr>
          <p:nvPr>
            <p:ph idx="1"/>
          </p:nvPr>
        </p:nvSpPr>
        <p:spPr>
          <a:xfrm>
            <a:off x="285750" y="3994484"/>
            <a:ext cx="8684078" cy="2272757"/>
          </a:xfrm>
        </p:spPr>
        <p:txBody>
          <a:bodyPr vert="horz" lIns="91440" tIns="45720" rIns="91440" bIns="45720" rtlCol="0" anchor="t">
            <a:normAutofit fontScale="85000" lnSpcReduction="20000"/>
          </a:bodyPr>
          <a:lstStyle/>
          <a:p>
            <a:r>
              <a:rPr lang="en-US" sz="2600"/>
              <a:t>Above-ground </a:t>
            </a:r>
            <a:r>
              <a:rPr lang="en-US" sz="2600" err="1"/>
              <a:t>LoRaWAN</a:t>
            </a:r>
            <a:r>
              <a:rPr lang="en-US" sz="2600"/>
              <a:t> prototype </a:t>
            </a:r>
          </a:p>
          <a:p>
            <a:r>
              <a:rPr lang="en-US" sz="2600"/>
              <a:t>Subterranean sensors </a:t>
            </a:r>
          </a:p>
          <a:p>
            <a:r>
              <a:rPr lang="en-US" sz="2600"/>
              <a:t>925.2 MHz transmission</a:t>
            </a:r>
          </a:p>
          <a:p>
            <a:r>
              <a:rPr lang="en-US" sz="2600"/>
              <a:t>600 meters.</a:t>
            </a:r>
          </a:p>
          <a:p>
            <a:pPr marL="0" indent="0">
              <a:buNone/>
            </a:pPr>
            <a:r>
              <a:rPr lang="en-US" sz="1600"/>
              <a:t>W. </a:t>
            </a:r>
            <a:r>
              <a:rPr lang="en-US" sz="1600" err="1"/>
              <a:t>Chanwattanapong</a:t>
            </a:r>
            <a:r>
              <a:rPr lang="en-US" sz="1600"/>
              <a:t>, S. </a:t>
            </a:r>
            <a:r>
              <a:rPr lang="en-US" sz="1600" err="1"/>
              <a:t>Hongdumnuen</a:t>
            </a:r>
            <a:r>
              <a:rPr lang="en-US" sz="1600"/>
              <a:t>, B. </a:t>
            </a:r>
            <a:r>
              <a:rPr lang="en-US" sz="1600" err="1"/>
              <a:t>Kumkhet</a:t>
            </a:r>
            <a:r>
              <a:rPr lang="en-US" sz="1600"/>
              <a:t>, S. </a:t>
            </a:r>
            <a:r>
              <a:rPr lang="en-US" sz="1600" err="1"/>
              <a:t>Junon</a:t>
            </a:r>
            <a:r>
              <a:rPr lang="en-US" sz="1600"/>
              <a:t>, P. </a:t>
            </a:r>
            <a:r>
              <a:rPr lang="en-US" sz="1600" err="1"/>
              <a:t>Sangmahamad</a:t>
            </a:r>
            <a:r>
              <a:rPr lang="en-US" sz="1600"/>
              <a:t>, “LoRa Network Based Multi-Wireless Sensor Nodes and LoRa Gateway for Agriculture Application.” IEEE, DOI: 10.1109/RI2C51727.2021.9559804, 2021</a:t>
            </a:r>
            <a:endParaRPr lang="en-US"/>
          </a:p>
        </p:txBody>
      </p:sp>
      <p:sp>
        <p:nvSpPr>
          <p:cNvPr id="4" name="Footer Placeholder 3">
            <a:extLst>
              <a:ext uri="{FF2B5EF4-FFF2-40B4-BE49-F238E27FC236}">
                <a16:creationId xmlns:a16="http://schemas.microsoft.com/office/drawing/2014/main" id="{4E566E4E-7C75-22BE-F50D-44485C2BE784}"/>
              </a:ext>
            </a:extLst>
          </p:cNvPr>
          <p:cNvSpPr>
            <a:spLocks noGrp="1"/>
          </p:cNvSpPr>
          <p:nvPr>
            <p:ph type="ftr" sz="quarter" idx="10"/>
          </p:nvPr>
        </p:nvSpPr>
        <p:spPr/>
        <p:txBody>
          <a:bodyPr/>
          <a:lstStyle/>
          <a:p>
            <a:r>
              <a:rPr lang="en-US"/>
              <a:t>UNIVERSITY OF FLORIDA HERBERT WERTHEIM COLLEGE OF ENGINEERING</a:t>
            </a:r>
          </a:p>
        </p:txBody>
      </p:sp>
      <p:pic>
        <p:nvPicPr>
          <p:cNvPr id="10" name="Picture 9">
            <a:extLst>
              <a:ext uri="{FF2B5EF4-FFF2-40B4-BE49-F238E27FC236}">
                <a16:creationId xmlns:a16="http://schemas.microsoft.com/office/drawing/2014/main" id="{9B088269-B54E-0524-0FE9-C2CF997A41C2}"/>
              </a:ext>
            </a:extLst>
          </p:cNvPr>
          <p:cNvPicPr>
            <a:picLocks noChangeAspect="1"/>
          </p:cNvPicPr>
          <p:nvPr/>
        </p:nvPicPr>
        <p:blipFill>
          <a:blip r:embed="rId2"/>
          <a:stretch>
            <a:fillRect/>
          </a:stretch>
        </p:blipFill>
        <p:spPr>
          <a:xfrm>
            <a:off x="262129" y="897172"/>
            <a:ext cx="4309632" cy="2705416"/>
          </a:xfrm>
          <a:prstGeom prst="rect">
            <a:avLst/>
          </a:prstGeom>
        </p:spPr>
      </p:pic>
      <p:pic>
        <p:nvPicPr>
          <p:cNvPr id="12" name="Picture 11">
            <a:extLst>
              <a:ext uri="{FF2B5EF4-FFF2-40B4-BE49-F238E27FC236}">
                <a16:creationId xmlns:a16="http://schemas.microsoft.com/office/drawing/2014/main" id="{23CD6270-9E2B-0640-B397-07A68925AED0}"/>
              </a:ext>
            </a:extLst>
          </p:cNvPr>
          <p:cNvPicPr>
            <a:picLocks noChangeAspect="1"/>
          </p:cNvPicPr>
          <p:nvPr/>
        </p:nvPicPr>
        <p:blipFill>
          <a:blip r:embed="rId3"/>
          <a:stretch>
            <a:fillRect/>
          </a:stretch>
        </p:blipFill>
        <p:spPr>
          <a:xfrm>
            <a:off x="4851131" y="897172"/>
            <a:ext cx="3850107" cy="2662217"/>
          </a:xfrm>
          <a:prstGeom prst="rect">
            <a:avLst/>
          </a:prstGeom>
        </p:spPr>
      </p:pic>
    </p:spTree>
    <p:extLst>
      <p:ext uri="{BB962C8B-B14F-4D97-AF65-F5344CB8AC3E}">
        <p14:creationId xmlns:p14="http://schemas.microsoft.com/office/powerpoint/2010/main" val="32879346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26BC-66C8-0253-B257-4604560D4DC5}"/>
              </a:ext>
            </a:extLst>
          </p:cNvPr>
          <p:cNvSpPr>
            <a:spLocks noGrp="1"/>
          </p:cNvSpPr>
          <p:nvPr>
            <p:ph type="title"/>
          </p:nvPr>
        </p:nvSpPr>
        <p:spPr>
          <a:xfrm>
            <a:off x="285751" y="12"/>
            <a:ext cx="8572020" cy="590748"/>
          </a:xfrm>
        </p:spPr>
        <p:txBody>
          <a:bodyPr/>
          <a:lstStyle/>
          <a:p>
            <a:r>
              <a:rPr lang="en-US">
                <a:latin typeface="Arial"/>
                <a:cs typeface="Arial"/>
              </a:rPr>
              <a:t>Existing Work</a:t>
            </a:r>
            <a:endParaRPr lang="en-US"/>
          </a:p>
        </p:txBody>
      </p:sp>
      <p:sp>
        <p:nvSpPr>
          <p:cNvPr id="3" name="Content Placeholder 2">
            <a:extLst>
              <a:ext uri="{FF2B5EF4-FFF2-40B4-BE49-F238E27FC236}">
                <a16:creationId xmlns:a16="http://schemas.microsoft.com/office/drawing/2014/main" id="{2DED9965-4F9A-D699-EB05-8F8C28CAF085}"/>
              </a:ext>
            </a:extLst>
          </p:cNvPr>
          <p:cNvSpPr>
            <a:spLocks noGrp="1"/>
          </p:cNvSpPr>
          <p:nvPr>
            <p:ph idx="1"/>
          </p:nvPr>
        </p:nvSpPr>
        <p:spPr>
          <a:xfrm>
            <a:off x="285750" y="3994484"/>
            <a:ext cx="8684078" cy="2272757"/>
          </a:xfrm>
        </p:spPr>
        <p:txBody>
          <a:bodyPr vert="horz" lIns="91440" tIns="45720" rIns="91440" bIns="45720" numCol="2" rtlCol="0" anchor="t">
            <a:normAutofit/>
          </a:bodyPr>
          <a:lstStyle/>
          <a:p>
            <a:r>
              <a:rPr lang="en-US" sz="2400"/>
              <a:t>Drone </a:t>
            </a:r>
          </a:p>
          <a:p>
            <a:pPr lvl="1"/>
            <a:r>
              <a:rPr lang="en-US" sz="2100"/>
              <a:t>Autonomous flight path</a:t>
            </a:r>
          </a:p>
          <a:p>
            <a:pPr lvl="1"/>
            <a:r>
              <a:rPr lang="en-US" sz="2100"/>
              <a:t>Aerial field pictures for crop analysis</a:t>
            </a:r>
            <a:r>
              <a:rPr lang="en-US" sz="2900"/>
              <a:t>.</a:t>
            </a:r>
          </a:p>
          <a:p>
            <a:endParaRPr lang="en-US" sz="2400"/>
          </a:p>
          <a:p>
            <a:r>
              <a:rPr lang="en-US" sz="2400"/>
              <a:t>Drone Port</a:t>
            </a:r>
          </a:p>
          <a:p>
            <a:pPr lvl="1"/>
            <a:r>
              <a:rPr lang="en-US" sz="2100"/>
              <a:t>Solar charging</a:t>
            </a:r>
          </a:p>
          <a:p>
            <a:pPr lvl="1"/>
            <a:r>
              <a:rPr lang="en-US" sz="2100" err="1"/>
              <a:t>Starlink</a:t>
            </a:r>
            <a:r>
              <a:rPr lang="en-US" sz="2100"/>
              <a:t> Internet connection</a:t>
            </a:r>
          </a:p>
          <a:p>
            <a:pPr lvl="1"/>
            <a:r>
              <a:rPr lang="en-US" sz="2100"/>
              <a:t>VPN station monitoring</a:t>
            </a:r>
          </a:p>
          <a:p>
            <a:pPr marL="0" indent="0">
              <a:buNone/>
            </a:pPr>
            <a:endParaRPr lang="en-US"/>
          </a:p>
        </p:txBody>
      </p:sp>
      <p:sp>
        <p:nvSpPr>
          <p:cNvPr id="4" name="Footer Placeholder 3">
            <a:extLst>
              <a:ext uri="{FF2B5EF4-FFF2-40B4-BE49-F238E27FC236}">
                <a16:creationId xmlns:a16="http://schemas.microsoft.com/office/drawing/2014/main" id="{4E566E4E-7C75-22BE-F50D-44485C2BE784}"/>
              </a:ext>
            </a:extLst>
          </p:cNvPr>
          <p:cNvSpPr>
            <a:spLocks noGrp="1"/>
          </p:cNvSpPr>
          <p:nvPr>
            <p:ph type="ftr" sz="quarter" idx="10"/>
          </p:nvPr>
        </p:nvSpPr>
        <p:spPr/>
        <p:txBody>
          <a:bodyPr/>
          <a:lstStyle/>
          <a:p>
            <a:r>
              <a:rPr lang="en-US"/>
              <a:t>UNIVERSITY OF FLORIDA HERBERT WERTHEIM COLLEGE OF ENGINEERING</a:t>
            </a:r>
          </a:p>
        </p:txBody>
      </p:sp>
      <p:pic>
        <p:nvPicPr>
          <p:cNvPr id="5" name="Picture 4">
            <a:extLst>
              <a:ext uri="{FF2B5EF4-FFF2-40B4-BE49-F238E27FC236}">
                <a16:creationId xmlns:a16="http://schemas.microsoft.com/office/drawing/2014/main" id="{D03CD6B2-3A2E-5282-A68A-5AFFDE03A37B}"/>
              </a:ext>
            </a:extLst>
          </p:cNvPr>
          <p:cNvPicPr>
            <a:picLocks noChangeAspect="1"/>
          </p:cNvPicPr>
          <p:nvPr/>
        </p:nvPicPr>
        <p:blipFill>
          <a:blip r:embed="rId2"/>
          <a:stretch>
            <a:fillRect/>
          </a:stretch>
        </p:blipFill>
        <p:spPr>
          <a:xfrm>
            <a:off x="284568" y="493059"/>
            <a:ext cx="2400426" cy="3081619"/>
          </a:xfrm>
          <a:prstGeom prst="rect">
            <a:avLst/>
          </a:prstGeom>
        </p:spPr>
      </p:pic>
      <p:pic>
        <p:nvPicPr>
          <p:cNvPr id="6" name="Picture 5">
            <a:extLst>
              <a:ext uri="{FF2B5EF4-FFF2-40B4-BE49-F238E27FC236}">
                <a16:creationId xmlns:a16="http://schemas.microsoft.com/office/drawing/2014/main" id="{E05400D9-CFDE-7779-A949-501F7E03917D}"/>
              </a:ext>
            </a:extLst>
          </p:cNvPr>
          <p:cNvPicPr>
            <a:picLocks noChangeAspect="1"/>
          </p:cNvPicPr>
          <p:nvPr/>
        </p:nvPicPr>
        <p:blipFill>
          <a:blip r:embed="rId3"/>
          <a:stretch>
            <a:fillRect/>
          </a:stretch>
        </p:blipFill>
        <p:spPr>
          <a:xfrm>
            <a:off x="2989449" y="487456"/>
            <a:ext cx="5406278" cy="3092823"/>
          </a:xfrm>
          <a:prstGeom prst="rect">
            <a:avLst/>
          </a:prstGeom>
        </p:spPr>
      </p:pic>
      <p:sp>
        <p:nvSpPr>
          <p:cNvPr id="8" name="TextBox 7">
            <a:extLst>
              <a:ext uri="{FF2B5EF4-FFF2-40B4-BE49-F238E27FC236}">
                <a16:creationId xmlns:a16="http://schemas.microsoft.com/office/drawing/2014/main" id="{4815360C-7A3A-4369-32E3-A0040F06DFA0}"/>
              </a:ext>
            </a:extLst>
          </p:cNvPr>
          <p:cNvSpPr txBox="1"/>
          <p:nvPr/>
        </p:nvSpPr>
        <p:spPr>
          <a:xfrm>
            <a:off x="284569" y="3574678"/>
            <a:ext cx="240042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latin typeface="Gentona Book"/>
              </a:rPr>
              <a:t>Fig. 4: Closed drone port (yellow) with </a:t>
            </a:r>
            <a:br>
              <a:rPr lang="en-US" sz="1000">
                <a:latin typeface="Gentona Book"/>
              </a:rPr>
            </a:br>
            <a:r>
              <a:rPr lang="en-US" sz="1000">
                <a:latin typeface="Gentona Book"/>
              </a:rPr>
              <a:t>attached solar panel.</a:t>
            </a:r>
            <a:endParaRPr lang="en-US">
              <a:latin typeface="Gentona Book" pitchFamily="2" charset="77"/>
            </a:endParaRPr>
          </a:p>
        </p:txBody>
      </p:sp>
      <p:sp>
        <p:nvSpPr>
          <p:cNvPr id="9" name="TextBox 8">
            <a:extLst>
              <a:ext uri="{FF2B5EF4-FFF2-40B4-BE49-F238E27FC236}">
                <a16:creationId xmlns:a16="http://schemas.microsoft.com/office/drawing/2014/main" id="{601323FA-77A9-B114-BCF2-CF1FF5B46D4C}"/>
              </a:ext>
            </a:extLst>
          </p:cNvPr>
          <p:cNvSpPr txBox="1"/>
          <p:nvPr/>
        </p:nvSpPr>
        <p:spPr>
          <a:xfrm>
            <a:off x="2989448" y="3594374"/>
            <a:ext cx="5406277"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latin typeface="Gentona Book"/>
              </a:rPr>
              <a:t>Fig. 5: Drone port internal components.</a:t>
            </a:r>
            <a:endParaRPr lang="en-US">
              <a:latin typeface="Gentona Book" pitchFamily="2" charset="77"/>
            </a:endParaRPr>
          </a:p>
        </p:txBody>
      </p:sp>
    </p:spTree>
    <p:extLst>
      <p:ext uri="{BB962C8B-B14F-4D97-AF65-F5344CB8AC3E}">
        <p14:creationId xmlns:p14="http://schemas.microsoft.com/office/powerpoint/2010/main" val="37214958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26BC-66C8-0253-B257-4604560D4DC5}"/>
              </a:ext>
            </a:extLst>
          </p:cNvPr>
          <p:cNvSpPr>
            <a:spLocks noGrp="1"/>
          </p:cNvSpPr>
          <p:nvPr>
            <p:ph type="title"/>
          </p:nvPr>
        </p:nvSpPr>
        <p:spPr>
          <a:xfrm>
            <a:off x="285751" y="12"/>
            <a:ext cx="8572020" cy="590748"/>
          </a:xfrm>
        </p:spPr>
        <p:txBody>
          <a:bodyPr/>
          <a:lstStyle/>
          <a:p>
            <a:r>
              <a:rPr lang="en-US">
                <a:latin typeface="Arial"/>
                <a:cs typeface="Arial"/>
              </a:rPr>
              <a:t>Existing Work</a:t>
            </a:r>
            <a:endParaRPr lang="en-US"/>
          </a:p>
        </p:txBody>
      </p:sp>
      <p:sp>
        <p:nvSpPr>
          <p:cNvPr id="3" name="Content Placeholder 2">
            <a:extLst>
              <a:ext uri="{FF2B5EF4-FFF2-40B4-BE49-F238E27FC236}">
                <a16:creationId xmlns:a16="http://schemas.microsoft.com/office/drawing/2014/main" id="{2DED9965-4F9A-D699-EB05-8F8C28CAF085}"/>
              </a:ext>
            </a:extLst>
          </p:cNvPr>
          <p:cNvSpPr>
            <a:spLocks noGrp="1"/>
          </p:cNvSpPr>
          <p:nvPr>
            <p:ph idx="1"/>
          </p:nvPr>
        </p:nvSpPr>
        <p:spPr>
          <a:xfrm>
            <a:off x="285750" y="5014762"/>
            <a:ext cx="8684078" cy="1252479"/>
          </a:xfrm>
        </p:spPr>
        <p:txBody>
          <a:bodyPr vert="horz" lIns="91440" tIns="45720" rIns="91440" bIns="45720" rtlCol="0" anchor="t">
            <a:normAutofit/>
          </a:bodyPr>
          <a:lstStyle/>
          <a:p>
            <a:pPr marL="0" indent="0">
              <a:buNone/>
            </a:pPr>
            <a:r>
              <a:rPr lang="en-US"/>
              <a:t>Vernon S. Crasto1, William R Eisenstadt2 and David P. Arnold, “Wirelessly Powered Buried Soil Moisture Sensor System.”  	</a:t>
            </a:r>
          </a:p>
        </p:txBody>
      </p:sp>
      <p:sp>
        <p:nvSpPr>
          <p:cNvPr id="4" name="Footer Placeholder 3">
            <a:extLst>
              <a:ext uri="{FF2B5EF4-FFF2-40B4-BE49-F238E27FC236}">
                <a16:creationId xmlns:a16="http://schemas.microsoft.com/office/drawing/2014/main" id="{4E566E4E-7C75-22BE-F50D-44485C2BE784}"/>
              </a:ext>
            </a:extLst>
          </p:cNvPr>
          <p:cNvSpPr>
            <a:spLocks noGrp="1"/>
          </p:cNvSpPr>
          <p:nvPr>
            <p:ph type="ftr" sz="quarter" idx="10"/>
          </p:nvPr>
        </p:nvSpPr>
        <p:spPr/>
        <p:txBody>
          <a:bodyPr/>
          <a:lstStyle/>
          <a:p>
            <a:r>
              <a:rPr lang="en-US"/>
              <a:t>UNIVERSITY OF FLORIDA HERBERT WERTHEIM COLLEGE OF ENGINEERING</a:t>
            </a:r>
          </a:p>
        </p:txBody>
      </p:sp>
      <p:pic>
        <p:nvPicPr>
          <p:cNvPr id="8" name="Picture 7">
            <a:extLst>
              <a:ext uri="{FF2B5EF4-FFF2-40B4-BE49-F238E27FC236}">
                <a16:creationId xmlns:a16="http://schemas.microsoft.com/office/drawing/2014/main" id="{024B432B-E371-C567-CC1B-A60705119BBD}"/>
              </a:ext>
            </a:extLst>
          </p:cNvPr>
          <p:cNvPicPr>
            <a:picLocks noChangeAspect="1"/>
          </p:cNvPicPr>
          <p:nvPr/>
        </p:nvPicPr>
        <p:blipFill>
          <a:blip r:embed="rId2"/>
          <a:stretch>
            <a:fillRect/>
          </a:stretch>
        </p:blipFill>
        <p:spPr>
          <a:xfrm>
            <a:off x="3553212" y="590759"/>
            <a:ext cx="4870862" cy="4285294"/>
          </a:xfrm>
          <a:prstGeom prst="rect">
            <a:avLst/>
          </a:prstGeom>
        </p:spPr>
      </p:pic>
      <p:sp>
        <p:nvSpPr>
          <p:cNvPr id="5" name="Content Placeholder 2">
            <a:extLst>
              <a:ext uri="{FF2B5EF4-FFF2-40B4-BE49-F238E27FC236}">
                <a16:creationId xmlns:a16="http://schemas.microsoft.com/office/drawing/2014/main" id="{A95C7CD5-137D-F243-E58D-D7F758E2F67C}"/>
              </a:ext>
            </a:extLst>
          </p:cNvPr>
          <p:cNvSpPr txBox="1">
            <a:spLocks/>
          </p:cNvSpPr>
          <p:nvPr/>
        </p:nvSpPr>
        <p:spPr>
          <a:xfrm>
            <a:off x="285750" y="729469"/>
            <a:ext cx="3121593" cy="4044662"/>
          </a:xfrm>
          <a:prstGeom prst="rect">
            <a:avLst/>
          </a:prstGeom>
        </p:spPr>
        <p:txBody>
          <a:bodyPr vert="horz" lIns="91440" tIns="45720" rIns="91440" bIns="45720" rtlCol="0" anchor="t">
            <a:normAutofit/>
          </a:bodyPr>
          <a:lstStyle>
            <a:lvl1pPr marL="171438" indent="-171438" algn="l" defTabSz="685749" rtl="0" eaLnBrk="1" latinLnBrk="0" hangingPunct="1">
              <a:lnSpc>
                <a:spcPct val="100000"/>
              </a:lnSpc>
              <a:spcBef>
                <a:spcPts val="750"/>
              </a:spcBef>
              <a:spcAft>
                <a:spcPts val="225"/>
              </a:spcAft>
              <a:buClr>
                <a:srgbClr val="ED7C24"/>
              </a:buClr>
              <a:buFont typeface="Wingdings" pitchFamily="2" charset="2"/>
              <a:buChar char="§"/>
              <a:defRPr sz="210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514313" indent="-171438" algn="l" defTabSz="685749" rtl="0" eaLnBrk="1" latinLnBrk="0" hangingPunct="1">
              <a:lnSpc>
                <a:spcPct val="100000"/>
              </a:lnSpc>
              <a:spcBef>
                <a:spcPts val="375"/>
              </a:spcBef>
              <a:spcAft>
                <a:spcPts val="225"/>
              </a:spcAft>
              <a:buClr>
                <a:srgbClr val="ED7C24"/>
              </a:buClr>
              <a:buFont typeface="Wingdings" pitchFamily="2" charset="2"/>
              <a:buChar char="§"/>
              <a:defRPr sz="180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857186" indent="-171438" algn="l" defTabSz="685749" rtl="0" eaLnBrk="1" latinLnBrk="0" hangingPunct="1">
              <a:lnSpc>
                <a:spcPct val="100000"/>
              </a:lnSpc>
              <a:spcBef>
                <a:spcPts val="375"/>
              </a:spcBef>
              <a:spcAft>
                <a:spcPts val="225"/>
              </a:spcAft>
              <a:buClr>
                <a:srgbClr val="ED7C24"/>
              </a:buClr>
              <a:buFont typeface="Wingdings" pitchFamily="2" charset="2"/>
              <a:buChar char="§"/>
              <a:defRPr sz="150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1200060"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542935" indent="-171438" algn="l" defTabSz="685749" rtl="0" eaLnBrk="1" latinLnBrk="0" hangingPunct="1">
              <a:lnSpc>
                <a:spcPct val="100000"/>
              </a:lnSpc>
              <a:spcBef>
                <a:spcPts val="375"/>
              </a:spcBef>
              <a:spcAft>
                <a:spcPts val="225"/>
              </a:spcAft>
              <a:buClr>
                <a:srgbClr val="ED7C24"/>
              </a:buClr>
              <a:buFont typeface="Wingdings" pitchFamily="2" charset="2"/>
              <a:buChar char="§"/>
              <a:defRPr sz="135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1885809"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684"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558"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433" indent="-171438" algn="l" defTabSz="685749"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b="1"/>
              <a:t>Wireless Power Transmission</a:t>
            </a:r>
          </a:p>
          <a:p>
            <a:pPr marL="0" indent="0">
              <a:buNone/>
            </a:pPr>
            <a:endParaRPr lang="en-US" b="1"/>
          </a:p>
          <a:p>
            <a:r>
              <a:rPr lang="en-US"/>
              <a:t>Rotating magnet</a:t>
            </a:r>
          </a:p>
          <a:p>
            <a:r>
              <a:rPr lang="en-US"/>
              <a:t>0.272W-h charging</a:t>
            </a:r>
          </a:p>
          <a:p>
            <a:r>
              <a:rPr lang="en-US"/>
              <a:t>3.7V, 120mA-h battery</a:t>
            </a:r>
          </a:p>
        </p:txBody>
      </p:sp>
      <p:pic>
        <p:nvPicPr>
          <p:cNvPr id="7" name="Picture 6">
            <a:extLst>
              <a:ext uri="{FF2B5EF4-FFF2-40B4-BE49-F238E27FC236}">
                <a16:creationId xmlns:a16="http://schemas.microsoft.com/office/drawing/2014/main" id="{95BE7F63-BADB-DFA3-8C21-85B4C367F4E4}"/>
              </a:ext>
            </a:extLst>
          </p:cNvPr>
          <p:cNvPicPr>
            <a:picLocks noChangeAspect="1"/>
          </p:cNvPicPr>
          <p:nvPr/>
        </p:nvPicPr>
        <p:blipFill>
          <a:blip r:embed="rId3"/>
          <a:stretch>
            <a:fillRect/>
          </a:stretch>
        </p:blipFill>
        <p:spPr>
          <a:xfrm>
            <a:off x="3418378" y="1525867"/>
            <a:ext cx="5140529" cy="2415079"/>
          </a:xfrm>
          <a:prstGeom prst="rect">
            <a:avLst/>
          </a:prstGeom>
        </p:spPr>
      </p:pic>
    </p:spTree>
    <p:extLst>
      <p:ext uri="{BB962C8B-B14F-4D97-AF65-F5344CB8AC3E}">
        <p14:creationId xmlns:p14="http://schemas.microsoft.com/office/powerpoint/2010/main" val="27384467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dissolv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9833DE-8E79-7D37-16FD-432B0A784CEF}"/>
              </a:ext>
            </a:extLst>
          </p:cNvPr>
          <p:cNvSpPr>
            <a:spLocks noGrp="1"/>
          </p:cNvSpPr>
          <p:nvPr>
            <p:ph type="title"/>
          </p:nvPr>
        </p:nvSpPr>
        <p:spPr>
          <a:xfrm>
            <a:off x="285751" y="11"/>
            <a:ext cx="8572020" cy="843717"/>
          </a:xfrm>
        </p:spPr>
        <p:txBody>
          <a:bodyPr anchor="ctr">
            <a:normAutofit/>
          </a:bodyPr>
          <a:lstStyle/>
          <a:p>
            <a:r>
              <a:rPr lang="en-US"/>
              <a:t>Project Description</a:t>
            </a:r>
          </a:p>
        </p:txBody>
      </p:sp>
      <p:sp>
        <p:nvSpPr>
          <p:cNvPr id="33" name="Footer Placeholder 7">
            <a:extLst>
              <a:ext uri="{FF2B5EF4-FFF2-40B4-BE49-F238E27FC236}">
                <a16:creationId xmlns:a16="http://schemas.microsoft.com/office/drawing/2014/main" id="{5D143A8B-46E0-04CE-5828-8A1C7A3B86C2}"/>
              </a:ext>
            </a:extLst>
          </p:cNvPr>
          <p:cNvSpPr>
            <a:spLocks noGrp="1"/>
          </p:cNvSpPr>
          <p:nvPr>
            <p:ph type="ftr" sz="quarter" idx="10"/>
          </p:nvPr>
        </p:nvSpPr>
        <p:spPr>
          <a:xfrm>
            <a:off x="561838" y="6421201"/>
            <a:ext cx="6001999" cy="365125"/>
          </a:xfrm>
        </p:spPr>
        <p:txBody>
          <a:bodyPr anchor="ctr">
            <a:normAutofit/>
          </a:bodyPr>
          <a:lstStyle/>
          <a:p>
            <a:pPr>
              <a:spcAft>
                <a:spcPts val="600"/>
              </a:spcAft>
            </a:pPr>
            <a:r>
              <a:rPr lang="en-US"/>
              <a:t>UNIVERSITY OF FLORIDA HERBERT WERTHEIM COLLEGE OF ENGINEERING</a:t>
            </a:r>
          </a:p>
        </p:txBody>
      </p:sp>
      <p:sp>
        <p:nvSpPr>
          <p:cNvPr id="4" name="Rectangle 3">
            <a:extLst>
              <a:ext uri="{FF2B5EF4-FFF2-40B4-BE49-F238E27FC236}">
                <a16:creationId xmlns:a16="http://schemas.microsoft.com/office/drawing/2014/main" id="{947B3112-4114-CCAF-4841-A555366C0D7B}"/>
              </a:ext>
            </a:extLst>
          </p:cNvPr>
          <p:cNvSpPr/>
          <p:nvPr/>
        </p:nvSpPr>
        <p:spPr>
          <a:xfrm>
            <a:off x="226907" y="1239531"/>
            <a:ext cx="8572020" cy="4764454"/>
          </a:xfrm>
          <a:prstGeom prst="rect">
            <a:avLst/>
          </a:prstGeom>
        </p:spPr>
        <p:style>
          <a:lnRef idx="1">
            <a:schemeClr val="accent2">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lIns="91440" tIns="640080" rIns="91440" bIns="45720" anchor="t"/>
          <a:lstStyle/>
          <a:p>
            <a:pPr marL="285750" indent="-285750">
              <a:lnSpc>
                <a:spcPct val="150000"/>
              </a:lnSpc>
              <a:buFont typeface="Arial"/>
              <a:buChar char="•"/>
            </a:pPr>
            <a:r>
              <a:rPr lang="en-US">
                <a:ea typeface="Calibri"/>
                <a:cs typeface="Calibri"/>
              </a:rPr>
              <a:t>The </a:t>
            </a:r>
            <a:r>
              <a:rPr lang="en-US" err="1">
                <a:ea typeface="Calibri"/>
                <a:cs typeface="Calibri"/>
              </a:rPr>
              <a:t>LoRaWAN</a:t>
            </a:r>
            <a:r>
              <a:rPr lang="en-US">
                <a:ea typeface="Calibri"/>
                <a:cs typeface="Calibri"/>
              </a:rPr>
              <a:t> Hub system integration will take place on the existing drone port and will connect to the local PC via USB.</a:t>
            </a:r>
          </a:p>
          <a:p>
            <a:pPr marL="285750" indent="-285750">
              <a:lnSpc>
                <a:spcPct val="150000"/>
              </a:lnSpc>
              <a:buFont typeface="Arial"/>
              <a:buChar char="•"/>
            </a:pPr>
            <a:r>
              <a:rPr lang="en-US">
                <a:ea typeface="Calibri"/>
                <a:cs typeface="Calibri"/>
              </a:rPr>
              <a:t>Data received from the </a:t>
            </a:r>
            <a:r>
              <a:rPr lang="en-US" err="1">
                <a:ea typeface="Calibri"/>
                <a:cs typeface="Calibri"/>
              </a:rPr>
              <a:t>LoRaWAN</a:t>
            </a:r>
            <a:r>
              <a:rPr lang="en-US">
                <a:ea typeface="Calibri"/>
                <a:cs typeface="Calibri"/>
              </a:rPr>
              <a:t> Nodes will be relayed from a gateway node to the Hub and communicated to the PC where that data is displayed on the drone port GUI.</a:t>
            </a:r>
          </a:p>
          <a:p>
            <a:pPr marL="285750" indent="-285750">
              <a:lnSpc>
                <a:spcPct val="150000"/>
              </a:lnSpc>
              <a:buFont typeface="Arial"/>
              <a:buChar char="•"/>
            </a:pPr>
            <a:r>
              <a:rPr lang="en-US">
                <a:ea typeface="Calibri"/>
                <a:cs typeface="Calibri"/>
              </a:rPr>
              <a:t>Any control signals from the GUI will also be sent to the </a:t>
            </a:r>
            <a:r>
              <a:rPr lang="en-US" err="1">
                <a:ea typeface="Calibri" panose="020F0502020204030204"/>
                <a:cs typeface="Calibri"/>
              </a:rPr>
              <a:t>LoRaWAN</a:t>
            </a:r>
            <a:r>
              <a:rPr lang="en-US">
                <a:ea typeface="Calibri" panose="020F0502020204030204"/>
                <a:cs typeface="Calibri"/>
              </a:rPr>
              <a:t> hub and transmitted to the relevant </a:t>
            </a:r>
            <a:r>
              <a:rPr lang="en-US" err="1">
                <a:ea typeface="Calibri" panose="020F0502020204030204"/>
                <a:cs typeface="Calibri"/>
              </a:rPr>
              <a:t>LoRaWAN</a:t>
            </a:r>
            <a:r>
              <a:rPr lang="en-US">
                <a:ea typeface="Calibri" panose="020F0502020204030204"/>
                <a:cs typeface="Calibri"/>
              </a:rPr>
              <a:t> node(s) for easy </a:t>
            </a:r>
            <a:r>
              <a:rPr lang="en-US" err="1">
                <a:ea typeface="Calibri" panose="020F0502020204030204"/>
                <a:cs typeface="Calibri"/>
              </a:rPr>
              <a:t>configurtation</a:t>
            </a:r>
            <a:r>
              <a:rPr lang="en-US">
                <a:ea typeface="Calibri" panose="020F0502020204030204"/>
                <a:cs typeface="Calibri"/>
              </a:rPr>
              <a:t> changes without the need for physical access to the </a:t>
            </a:r>
            <a:r>
              <a:rPr lang="en-US" err="1">
                <a:ea typeface="Calibri" panose="020F0502020204030204"/>
                <a:cs typeface="Calibri"/>
              </a:rPr>
              <a:t>LoRaWAN</a:t>
            </a:r>
            <a:r>
              <a:rPr lang="en-US">
                <a:ea typeface="Calibri" panose="020F0502020204030204"/>
                <a:cs typeface="Calibri"/>
              </a:rPr>
              <a:t> node(s). </a:t>
            </a:r>
          </a:p>
          <a:p>
            <a:endParaRPr lang="en-US">
              <a:ea typeface="Calibri" panose="020F0502020204030204"/>
              <a:cs typeface="Calibri"/>
            </a:endParaRPr>
          </a:p>
          <a:p>
            <a:endParaRPr lang="en-US">
              <a:ea typeface="Calibri" panose="020F0502020204030204"/>
              <a:cs typeface="Calibri"/>
            </a:endParaRPr>
          </a:p>
          <a:p>
            <a:pPr marL="1200150" lvl="2" indent="-285750">
              <a:buFont typeface="Arial" panose="020B0604020202020204" pitchFamily="34" charset="0"/>
              <a:buChar char="•"/>
            </a:pPr>
            <a:endParaRPr lang="en-US">
              <a:ea typeface="Calibri" panose="020F0502020204030204"/>
              <a:cs typeface="Calibri"/>
            </a:endParaRPr>
          </a:p>
          <a:p>
            <a:pPr marL="742950" lvl="1" indent="-285750">
              <a:buFont typeface="Arial" panose="020B0604020202020204" pitchFamily="34" charset="0"/>
              <a:buChar char="•"/>
            </a:pPr>
            <a:endParaRPr lang="en-US">
              <a:ea typeface="Calibri" panose="020F0502020204030204"/>
              <a:cs typeface="Calibri"/>
            </a:endParaRPr>
          </a:p>
        </p:txBody>
      </p:sp>
      <p:grpSp>
        <p:nvGrpSpPr>
          <p:cNvPr id="6" name="Group 5">
            <a:extLst>
              <a:ext uri="{FF2B5EF4-FFF2-40B4-BE49-F238E27FC236}">
                <a16:creationId xmlns:a16="http://schemas.microsoft.com/office/drawing/2014/main" id="{FB94E9FA-4046-97C1-292E-472A0AEA963F}"/>
              </a:ext>
            </a:extLst>
          </p:cNvPr>
          <p:cNvGrpSpPr/>
          <p:nvPr/>
        </p:nvGrpSpPr>
        <p:grpSpPr>
          <a:xfrm>
            <a:off x="380578" y="963180"/>
            <a:ext cx="3605825" cy="681310"/>
            <a:chOff x="428601" y="13998"/>
            <a:chExt cx="6000414" cy="1210320"/>
          </a:xfrm>
        </p:grpSpPr>
        <p:sp>
          <p:nvSpPr>
            <p:cNvPr id="7" name="Rectangle: Rounded Corners 6">
              <a:extLst>
                <a:ext uri="{FF2B5EF4-FFF2-40B4-BE49-F238E27FC236}">
                  <a16:creationId xmlns:a16="http://schemas.microsoft.com/office/drawing/2014/main" id="{F0674F27-5364-8B77-E5E0-6A4408376776}"/>
                </a:ext>
              </a:extLst>
            </p:cNvPr>
            <p:cNvSpPr/>
            <p:nvPr/>
          </p:nvSpPr>
          <p:spPr>
            <a:xfrm>
              <a:off x="428601" y="13998"/>
              <a:ext cx="6000414" cy="1210320"/>
            </a:xfrm>
            <a:prstGeom prst="round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a:lstStyle/>
            <a:p>
              <a:endParaRPr lang="en-US" sz="1000"/>
            </a:p>
          </p:txBody>
        </p:sp>
        <p:sp>
          <p:nvSpPr>
            <p:cNvPr id="8" name="Rectangle: Rounded Corners 5">
              <a:extLst>
                <a:ext uri="{FF2B5EF4-FFF2-40B4-BE49-F238E27FC236}">
                  <a16:creationId xmlns:a16="http://schemas.microsoft.com/office/drawing/2014/main" id="{598C45DC-6442-2013-39F8-5A5CFDB52040}"/>
                </a:ext>
              </a:extLst>
            </p:cNvPr>
            <p:cNvSpPr txBox="1"/>
            <p:nvPr/>
          </p:nvSpPr>
          <p:spPr>
            <a:xfrm>
              <a:off x="487684" y="73081"/>
              <a:ext cx="5882249" cy="109215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26801" tIns="0" rIns="226801" bIns="0" numCol="1" spcCol="1270" anchor="ctr" anchorCtr="0">
              <a:noAutofit/>
            </a:bodyPr>
            <a:lstStyle/>
            <a:p>
              <a:pPr marL="0" lvl="0" indent="0" algn="l" defTabSz="1822450">
                <a:lnSpc>
                  <a:spcPct val="90000"/>
                </a:lnSpc>
                <a:spcBef>
                  <a:spcPct val="0"/>
                </a:spcBef>
                <a:spcAft>
                  <a:spcPct val="35000"/>
                </a:spcAft>
                <a:buNone/>
              </a:pPr>
              <a:r>
                <a:rPr lang="en-US" sz="2000" err="1">
                  <a:ea typeface="Calibri"/>
                  <a:cs typeface="Calibri"/>
                </a:rPr>
                <a:t>LoRaWAN</a:t>
              </a:r>
              <a:r>
                <a:rPr lang="en-US" sz="2000">
                  <a:ea typeface="Calibri"/>
                  <a:cs typeface="Calibri"/>
                </a:rPr>
                <a:t> Hub</a:t>
              </a:r>
              <a:endParaRPr lang="en-US" sz="2000" kern="1200">
                <a:ea typeface="Calibri"/>
                <a:cs typeface="Calibri"/>
              </a:endParaRPr>
            </a:p>
          </p:txBody>
        </p:sp>
      </p:grpSp>
    </p:spTree>
    <p:extLst>
      <p:ext uri="{BB962C8B-B14F-4D97-AF65-F5344CB8AC3E}">
        <p14:creationId xmlns:p14="http://schemas.microsoft.com/office/powerpoint/2010/main" val="22783393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9833DE-8E79-7D37-16FD-432B0A784CEF}"/>
              </a:ext>
            </a:extLst>
          </p:cNvPr>
          <p:cNvSpPr>
            <a:spLocks noGrp="1"/>
          </p:cNvSpPr>
          <p:nvPr>
            <p:ph type="title"/>
          </p:nvPr>
        </p:nvSpPr>
        <p:spPr>
          <a:xfrm>
            <a:off x="285751" y="11"/>
            <a:ext cx="8572020" cy="843717"/>
          </a:xfrm>
        </p:spPr>
        <p:txBody>
          <a:bodyPr anchor="ctr">
            <a:normAutofit/>
          </a:bodyPr>
          <a:lstStyle/>
          <a:p>
            <a:r>
              <a:rPr lang="en-US"/>
              <a:t>Project Description</a:t>
            </a:r>
          </a:p>
        </p:txBody>
      </p:sp>
      <p:sp>
        <p:nvSpPr>
          <p:cNvPr id="33" name="Footer Placeholder 7">
            <a:extLst>
              <a:ext uri="{FF2B5EF4-FFF2-40B4-BE49-F238E27FC236}">
                <a16:creationId xmlns:a16="http://schemas.microsoft.com/office/drawing/2014/main" id="{5D143A8B-46E0-04CE-5828-8A1C7A3B86C2}"/>
              </a:ext>
            </a:extLst>
          </p:cNvPr>
          <p:cNvSpPr>
            <a:spLocks noGrp="1"/>
          </p:cNvSpPr>
          <p:nvPr>
            <p:ph type="ftr" sz="quarter" idx="10"/>
          </p:nvPr>
        </p:nvSpPr>
        <p:spPr>
          <a:xfrm>
            <a:off x="561838" y="6421201"/>
            <a:ext cx="6001999" cy="365125"/>
          </a:xfrm>
        </p:spPr>
        <p:txBody>
          <a:bodyPr anchor="ctr">
            <a:normAutofit/>
          </a:bodyPr>
          <a:lstStyle/>
          <a:p>
            <a:pPr>
              <a:spcAft>
                <a:spcPts val="600"/>
              </a:spcAft>
            </a:pPr>
            <a:r>
              <a:rPr lang="en-US"/>
              <a:t>UNIVERSITY OF FLORIDA HERBERT WERTHEIM COLLEGE OF ENGINEERING</a:t>
            </a:r>
          </a:p>
        </p:txBody>
      </p:sp>
      <p:sp>
        <p:nvSpPr>
          <p:cNvPr id="4" name="Rectangle 3">
            <a:extLst>
              <a:ext uri="{FF2B5EF4-FFF2-40B4-BE49-F238E27FC236}">
                <a16:creationId xmlns:a16="http://schemas.microsoft.com/office/drawing/2014/main" id="{947B3112-4114-CCAF-4841-A555366C0D7B}"/>
              </a:ext>
            </a:extLst>
          </p:cNvPr>
          <p:cNvSpPr/>
          <p:nvPr/>
        </p:nvSpPr>
        <p:spPr>
          <a:xfrm>
            <a:off x="226907" y="1239531"/>
            <a:ext cx="8572020" cy="4764454"/>
          </a:xfrm>
          <a:prstGeom prst="rect">
            <a:avLst/>
          </a:prstGeom>
        </p:spPr>
        <p:style>
          <a:lnRef idx="1">
            <a:schemeClr val="accent2">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lIns="91440" tIns="640080" rIns="91440" bIns="45720" anchor="t"/>
          <a:lstStyle/>
          <a:p>
            <a:pPr marL="285750" indent="-285750">
              <a:buFont typeface="Arial"/>
              <a:buChar char="•"/>
            </a:pPr>
            <a:r>
              <a:rPr lang="en-US">
                <a:ea typeface="Calibri" panose="020F0502020204030204"/>
                <a:cs typeface="Calibri" panose="020F0502020204030204"/>
              </a:rPr>
              <a:t>Design specifications</a:t>
            </a:r>
          </a:p>
          <a:p>
            <a:pPr marL="742950" lvl="1" indent="-285750">
              <a:buFont typeface="Arial"/>
              <a:buChar char="•"/>
            </a:pPr>
            <a:r>
              <a:rPr lang="en-US">
                <a:ea typeface="Calibri" panose="020F0502020204030204"/>
                <a:cs typeface="Calibri" panose="020F0502020204030204"/>
              </a:rPr>
              <a:t>Log sensor data (I</a:t>
            </a:r>
            <a:r>
              <a:rPr lang="en-US" baseline="30000">
                <a:ea typeface="Calibri" panose="020F0502020204030204"/>
                <a:cs typeface="Calibri" panose="020F0502020204030204"/>
              </a:rPr>
              <a:t>2</a:t>
            </a:r>
            <a:r>
              <a:rPr lang="en-US">
                <a:ea typeface="Calibri" panose="020F0502020204030204"/>
                <a:cs typeface="Calibri" panose="020F0502020204030204"/>
              </a:rPr>
              <a:t>C and UART), system health, and power use.</a:t>
            </a:r>
          </a:p>
          <a:p>
            <a:pPr marL="742950" lvl="1" indent="-285750">
              <a:buFont typeface="Arial"/>
              <a:buChar char="•"/>
            </a:pPr>
            <a:r>
              <a:rPr lang="en-US">
                <a:ea typeface="Calibri" panose="020F0502020204030204"/>
                <a:cs typeface="Calibri" panose="020F0502020204030204"/>
              </a:rPr>
              <a:t>Transmit data to </a:t>
            </a:r>
            <a:r>
              <a:rPr lang="en-US" err="1">
                <a:ea typeface="Calibri" panose="020F0502020204030204"/>
                <a:cs typeface="Calibri" panose="020F0502020204030204"/>
              </a:rPr>
              <a:t>LoRaWAN</a:t>
            </a:r>
            <a:r>
              <a:rPr lang="en-US">
                <a:ea typeface="Calibri" panose="020F0502020204030204"/>
                <a:cs typeface="Calibri" panose="020F0502020204030204"/>
              </a:rPr>
              <a:t> gateway.</a:t>
            </a:r>
          </a:p>
          <a:p>
            <a:pPr marL="742950" lvl="1" indent="-285750">
              <a:buFont typeface="Arial"/>
              <a:buChar char="•"/>
            </a:pPr>
            <a:r>
              <a:rPr lang="en-US">
                <a:ea typeface="Calibri" panose="020F0502020204030204"/>
                <a:cs typeface="Calibri" panose="020F0502020204030204"/>
              </a:rPr>
              <a:t>Battery powered with wireless power charging.</a:t>
            </a:r>
          </a:p>
          <a:p>
            <a:pPr marL="1200150" lvl="2" indent="-285750">
              <a:buFont typeface="Arial"/>
              <a:buChar char="•"/>
            </a:pPr>
            <a:r>
              <a:rPr lang="en-US">
                <a:ea typeface="Calibri" panose="020F0502020204030204"/>
                <a:cs typeface="Calibri" panose="020F0502020204030204"/>
              </a:rPr>
              <a:t>Energy goal: &lt;120 </a:t>
            </a:r>
            <a:r>
              <a:rPr lang="en-US" err="1">
                <a:ea typeface="Calibri" panose="020F0502020204030204"/>
                <a:cs typeface="Calibri" panose="020F0502020204030204"/>
              </a:rPr>
              <a:t>mAh</a:t>
            </a:r>
            <a:r>
              <a:rPr lang="en-US">
                <a:ea typeface="Calibri" panose="020F0502020204030204"/>
                <a:cs typeface="Calibri" panose="020F0502020204030204"/>
              </a:rPr>
              <a:t> per day.</a:t>
            </a:r>
          </a:p>
          <a:p>
            <a:pPr marL="285750" indent="-285750">
              <a:buFont typeface="Arial"/>
              <a:buChar char="•"/>
            </a:pPr>
            <a:r>
              <a:rPr lang="en-US">
                <a:ea typeface="Calibri" panose="020F0502020204030204"/>
                <a:cs typeface="Calibri" panose="020F0502020204030204"/>
              </a:rPr>
              <a:t>Power Management</a:t>
            </a:r>
          </a:p>
          <a:p>
            <a:pPr marL="742950" lvl="1" indent="-285750">
              <a:buFont typeface="Arial"/>
              <a:buChar char="•"/>
            </a:pPr>
            <a:r>
              <a:rPr lang="en-US">
                <a:ea typeface="Calibri" panose="020F0502020204030204"/>
                <a:cs typeface="Calibri" panose="020F0502020204030204"/>
              </a:rPr>
              <a:t>TI </a:t>
            </a:r>
            <a:r>
              <a:rPr lang="en-US"/>
              <a:t>BQ25570EVM-206</a:t>
            </a:r>
            <a:endParaRPr lang="en-US">
              <a:ea typeface="Calibri" panose="020F0502020204030204"/>
              <a:cs typeface="Calibri" panose="020F0502020204030204"/>
            </a:endParaRPr>
          </a:p>
          <a:p>
            <a:pPr marL="742950" lvl="1" indent="-285750">
              <a:buFont typeface="Arial"/>
              <a:buChar char="•"/>
            </a:pPr>
            <a:r>
              <a:rPr lang="en-US"/>
              <a:t>3.7V 120 </a:t>
            </a:r>
            <a:r>
              <a:rPr lang="en-US" err="1"/>
              <a:t>mAh</a:t>
            </a:r>
            <a:r>
              <a:rPr lang="en-US"/>
              <a:t> battery (EEMB LIR245)</a:t>
            </a:r>
            <a:endParaRPr lang="en-US">
              <a:ea typeface="Calibri" panose="020F0502020204030204"/>
              <a:cs typeface="Calibri" panose="020F0502020204030204"/>
            </a:endParaRPr>
          </a:p>
          <a:p>
            <a:pPr marL="285750" indent="-285750">
              <a:buFont typeface="Arial"/>
              <a:buChar char="•"/>
            </a:pPr>
            <a:r>
              <a:rPr lang="en-US">
                <a:ea typeface="Calibri" panose="020F0502020204030204"/>
                <a:cs typeface="Calibri" panose="020F0502020204030204"/>
              </a:rPr>
              <a:t>Microcontroller</a:t>
            </a:r>
          </a:p>
          <a:p>
            <a:pPr marL="742950" lvl="2" indent="-285750">
              <a:buFont typeface="Arial"/>
              <a:buChar char="•"/>
            </a:pPr>
            <a:r>
              <a:rPr lang="en-US">
                <a:ea typeface="Calibri" panose="020F0502020204030204"/>
                <a:cs typeface="Calibri" panose="020F0502020204030204"/>
              </a:rPr>
              <a:t>Low-power sleep requirements</a:t>
            </a:r>
          </a:p>
          <a:p>
            <a:pPr marL="742950" lvl="2" indent="-285750">
              <a:buFont typeface="Arial"/>
              <a:buChar char="•"/>
            </a:pPr>
            <a:r>
              <a:rPr lang="en-US">
                <a:ea typeface="Calibri" panose="020F0502020204030204"/>
                <a:cs typeface="Calibri" panose="020F0502020204030204"/>
              </a:rPr>
              <a:t>STMicroelectronics STM32 microcontrollers</a:t>
            </a:r>
          </a:p>
          <a:p>
            <a:pPr marL="742950" lvl="2" indent="-285750">
              <a:buFont typeface="Arial"/>
              <a:buChar char="•"/>
            </a:pPr>
            <a:endParaRPr lang="en-US">
              <a:ea typeface="Calibri" panose="020F0502020204030204"/>
              <a:cs typeface="Calibri" panose="020F0502020204030204"/>
            </a:endParaRPr>
          </a:p>
          <a:p>
            <a:pPr marL="285750" indent="-285750">
              <a:buFont typeface="Arial"/>
              <a:buChar char="•"/>
            </a:pPr>
            <a:endParaRPr lang="en-US">
              <a:ea typeface="Calibri" panose="020F0502020204030204"/>
              <a:cs typeface="Calibri" panose="020F0502020204030204"/>
            </a:endParaRPr>
          </a:p>
          <a:p>
            <a:pPr marL="285750" indent="-285750">
              <a:buFont typeface="Arial"/>
              <a:buChar char="•"/>
            </a:pPr>
            <a:endParaRPr lang="en-US">
              <a:ea typeface="Calibri" panose="020F0502020204030204"/>
              <a:cs typeface="Calibri" panose="020F0502020204030204"/>
            </a:endParaRPr>
          </a:p>
        </p:txBody>
      </p:sp>
      <p:grpSp>
        <p:nvGrpSpPr>
          <p:cNvPr id="6" name="Group 5">
            <a:extLst>
              <a:ext uri="{FF2B5EF4-FFF2-40B4-BE49-F238E27FC236}">
                <a16:creationId xmlns:a16="http://schemas.microsoft.com/office/drawing/2014/main" id="{FB94E9FA-4046-97C1-292E-472A0AEA963F}"/>
              </a:ext>
            </a:extLst>
          </p:cNvPr>
          <p:cNvGrpSpPr/>
          <p:nvPr/>
        </p:nvGrpSpPr>
        <p:grpSpPr>
          <a:xfrm>
            <a:off x="380578" y="963180"/>
            <a:ext cx="3605825" cy="681310"/>
            <a:chOff x="428601" y="13998"/>
            <a:chExt cx="6000414" cy="1210320"/>
          </a:xfrm>
        </p:grpSpPr>
        <p:sp>
          <p:nvSpPr>
            <p:cNvPr id="7" name="Rectangle: Rounded Corners 6">
              <a:extLst>
                <a:ext uri="{FF2B5EF4-FFF2-40B4-BE49-F238E27FC236}">
                  <a16:creationId xmlns:a16="http://schemas.microsoft.com/office/drawing/2014/main" id="{F0674F27-5364-8B77-E5E0-6A4408376776}"/>
                </a:ext>
              </a:extLst>
            </p:cNvPr>
            <p:cNvSpPr/>
            <p:nvPr/>
          </p:nvSpPr>
          <p:spPr>
            <a:xfrm>
              <a:off x="428601" y="13998"/>
              <a:ext cx="6000414" cy="1210320"/>
            </a:xfrm>
            <a:prstGeom prst="round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txBody>
            <a:bodyPr/>
            <a:lstStyle/>
            <a:p>
              <a:endParaRPr lang="en-US" sz="1000"/>
            </a:p>
          </p:txBody>
        </p:sp>
        <p:sp>
          <p:nvSpPr>
            <p:cNvPr id="8" name="Rectangle: Rounded Corners 5">
              <a:extLst>
                <a:ext uri="{FF2B5EF4-FFF2-40B4-BE49-F238E27FC236}">
                  <a16:creationId xmlns:a16="http://schemas.microsoft.com/office/drawing/2014/main" id="{598C45DC-6442-2013-39F8-5A5CFDB52040}"/>
                </a:ext>
              </a:extLst>
            </p:cNvPr>
            <p:cNvSpPr txBox="1"/>
            <p:nvPr/>
          </p:nvSpPr>
          <p:spPr>
            <a:xfrm>
              <a:off x="487684" y="73081"/>
              <a:ext cx="5882249" cy="109215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26801" tIns="0" rIns="226801" bIns="0" numCol="1" spcCol="1270" anchor="ctr" anchorCtr="0">
              <a:noAutofit/>
            </a:bodyPr>
            <a:lstStyle/>
            <a:p>
              <a:pPr defTabSz="1822450">
                <a:lnSpc>
                  <a:spcPct val="90000"/>
                </a:lnSpc>
                <a:spcBef>
                  <a:spcPct val="0"/>
                </a:spcBef>
                <a:spcAft>
                  <a:spcPct val="35000"/>
                </a:spcAft>
              </a:pPr>
              <a:r>
                <a:rPr lang="en-US" sz="2000" err="1">
                  <a:ea typeface="Calibri"/>
                  <a:cs typeface="Calibri"/>
                </a:rPr>
                <a:t>LoRaWAN</a:t>
              </a:r>
              <a:r>
                <a:rPr lang="en-US" sz="2000">
                  <a:ea typeface="Calibri"/>
                  <a:cs typeface="Calibri"/>
                </a:rPr>
                <a:t> Node</a:t>
              </a:r>
              <a:endParaRPr lang="en-US" sz="2000" kern="1200">
                <a:ea typeface="Calibri"/>
                <a:cs typeface="Calibri"/>
              </a:endParaRPr>
            </a:p>
          </p:txBody>
        </p:sp>
      </p:grpSp>
    </p:spTree>
    <p:extLst>
      <p:ext uri="{BB962C8B-B14F-4D97-AF65-F5344CB8AC3E}">
        <p14:creationId xmlns:p14="http://schemas.microsoft.com/office/powerpoint/2010/main" val="9829237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35.5"/>
</p:tagLst>
</file>

<file path=ppt/tags/tag2.xml><?xml version="1.0" encoding="utf-8"?>
<p:tagLst xmlns:a="http://schemas.openxmlformats.org/drawingml/2006/main" xmlns:r="http://schemas.openxmlformats.org/officeDocument/2006/relationships" xmlns:p="http://schemas.openxmlformats.org/presentationml/2006/main">
  <p:tag name="TIMING" val="|35.5"/>
</p:tagLst>
</file>

<file path=ppt/tags/tag3.xml><?xml version="1.0" encoding="utf-8"?>
<p:tagLst xmlns:a="http://schemas.openxmlformats.org/drawingml/2006/main" xmlns:r="http://schemas.openxmlformats.org/officeDocument/2006/relationships" xmlns:p="http://schemas.openxmlformats.org/presentationml/2006/main">
  <p:tag name="TIMING" val="|35.5"/>
</p:tagLst>
</file>

<file path=ppt/tags/tag4.xml><?xml version="1.0" encoding="utf-8"?>
<p:tagLst xmlns:a="http://schemas.openxmlformats.org/drawingml/2006/main" xmlns:r="http://schemas.openxmlformats.org/officeDocument/2006/relationships" xmlns:p="http://schemas.openxmlformats.org/presentationml/2006/main">
  <p:tag name="TIMING" val="|35.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9050">
          <a:solidFill>
            <a:schemeClr val="tx1"/>
          </a:solidFill>
        </a:ln>
      </a:spPr>
      <a:bodyPr lIns="45720" rIns="45720" rtlCol="0" anchor="ctr">
        <a:normAutofit fontScale="92500" lnSpcReduction="20000"/>
      </a:bodyPr>
      <a:lstStyle>
        <a:defPPr algn="ctr">
          <a:defRPr dirty="0" err="1" smtClean="0">
            <a:solidFill>
              <a:schemeClr val="tx1"/>
            </a:solidFill>
            <a:latin typeface="Gentona Book" pitchFamily="2" charset="77"/>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dirty="0" smtClean="0">
            <a:latin typeface="Gentona Book" pitchFamily="2" charset="77"/>
          </a:defRPr>
        </a:defPPr>
      </a:lstStyle>
    </a:txDef>
  </a:objectDefaults>
  <a:extraClrSchemeLst/>
  <a:extLst>
    <a:ext uri="{05A4C25C-085E-4340-85A3-A5531E510DB2}">
      <thm15:themeFamily xmlns:thm15="http://schemas.microsoft.com/office/thememl/2012/main" name="Presentation12" id="{48B37A77-3EF4-9941-A8E5-EB924710A769}" vid="{C326E940-DFE3-9C4B-BFAC-140ADAAE5C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B6CA4187CFF7B4EA9252E45192F52AB" ma:contentTypeVersion="15" ma:contentTypeDescription="Create a new document." ma:contentTypeScope="" ma:versionID="7a0cf87d4389b27ce2fb4162cedb1eb5">
  <xsd:schema xmlns:xsd="http://www.w3.org/2001/XMLSchema" xmlns:xs="http://www.w3.org/2001/XMLSchema" xmlns:p="http://schemas.microsoft.com/office/2006/metadata/properties" xmlns:ns2="0cc331c2-67cb-49a0-bf18-7c66dd3ba4da" xmlns:ns3="5d6e1fd9-e54f-44fc-9885-e7ad28d4d078" targetNamespace="http://schemas.microsoft.com/office/2006/metadata/properties" ma:root="true" ma:fieldsID="7f19da5eb37162229b4a20bece668283" ns2:_="" ns3:_="">
    <xsd:import namespace="0cc331c2-67cb-49a0-bf18-7c66dd3ba4da"/>
    <xsd:import namespace="5d6e1fd9-e54f-44fc-9885-e7ad28d4d078"/>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MediaServiceSearchProperties"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cc331c2-67cb-49a0-bf18-7c66dd3ba4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d6e1fd9-e54f-44fc-9885-e7ad28d4d078"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1d22bb93-385b-4a4b-ab70-09172df2c9b5}" ma:internalName="TaxCatchAll" ma:showField="CatchAllData" ma:web="5d6e1fd9-e54f-44fc-9885-e7ad28d4d078">
      <xsd:complexType>
        <xsd:complexContent>
          <xsd:extension base="dms:MultiChoiceLookup">
            <xsd:sequence>
              <xsd:element name="Value" type="dms:Lookup" maxOccurs="unbounded" minOccurs="0" nillable="true"/>
            </xsd:sequence>
          </xsd:extension>
        </xsd:complexContent>
      </xsd:complex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568CCA8-246A-42BB-9FE2-01AF089C6FA3}">
  <ds:schemaRefs>
    <ds:schemaRef ds:uri="0cc331c2-67cb-49a0-bf18-7c66dd3ba4da"/>
    <ds:schemaRef ds:uri="5d6e1fd9-e54f-44fc-9885-e7ad28d4d07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154F146-F047-4F44-B9B9-DDC50F62441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On-screen Show (4:3)</PresentationFormat>
  <Slides>18</Slides>
  <Notes>11</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A LoRaWAN mesh network for agricultural sensor data</vt:lpstr>
      <vt:lpstr>Presentation Guide</vt:lpstr>
      <vt:lpstr>Introduction</vt:lpstr>
      <vt:lpstr>Existing Work</vt:lpstr>
      <vt:lpstr>Existing Work</vt:lpstr>
      <vt:lpstr>Existing Work</vt:lpstr>
      <vt:lpstr>Existing Work</vt:lpstr>
      <vt:lpstr>Project Description</vt:lpstr>
      <vt:lpstr>Project Description</vt:lpstr>
      <vt:lpstr>Project Description</vt:lpstr>
      <vt:lpstr>Project Description</vt:lpstr>
      <vt:lpstr>Hardware Block Diagram</vt:lpstr>
      <vt:lpstr>Hardware Block Diagram</vt:lpstr>
      <vt:lpstr>Software Block Diagram</vt:lpstr>
      <vt:lpstr>Software Block Diagram</vt:lpstr>
      <vt:lpstr>Gantt Chart</vt:lpstr>
      <vt:lpstr>Cited Works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STATE OF THE COLLEGE</dc:title>
  <dc:creator>Logan,Allison</dc:creator>
  <cp:revision>2</cp:revision>
  <dcterms:created xsi:type="dcterms:W3CDTF">2023-01-11T13:28:39Z</dcterms:created>
  <dcterms:modified xsi:type="dcterms:W3CDTF">2024-09-06T23:07:04Z</dcterms:modified>
</cp:coreProperties>
</file>

<file path=docProps/thumbnail.jpeg>
</file>